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2" r:id="rId7"/>
    <p:sldId id="263" r:id="rId8"/>
    <p:sldId id="275" r:id="rId9"/>
    <p:sldId id="276" r:id="rId10"/>
    <p:sldId id="277" r:id="rId11"/>
    <p:sldId id="278" r:id="rId12"/>
    <p:sldId id="279" r:id="rId13"/>
    <p:sldId id="280" r:id="rId14"/>
    <p:sldId id="281" r:id="rId15"/>
    <p:sldId id="282" r:id="rId16"/>
    <p:sldId id="283" r:id="rId17"/>
    <p:sldId id="284" r:id="rId18"/>
    <p:sldId id="274" r:id="rId19"/>
  </p:sldIdLst>
  <p:sldSz cx="12192000" cy="6858000"/>
  <p:notesSz cx="6858000" cy="9144000"/>
  <p:embeddedFontLst>
    <p:embeddedFont>
      <p:font typeface="Abril Fatface" panose="02000503000000020003" pitchFamily="2" charset="0"/>
      <p:regular r:id="rId21"/>
    </p:embeddedFont>
    <p:embeddedFont>
      <p:font typeface="Barlow Condensed" panose="00000506000000000000" pitchFamily="2" charset="0"/>
      <p:regular r:id="rId22"/>
      <p:bold r:id="rId23"/>
      <p:italic r:id="rId24"/>
    </p:embeddedFont>
    <p:embeddedFont>
      <p:font typeface="Homemade Apple" panose="020B0604020202020204" charset="0"/>
      <p:regular r:id="rId25"/>
    </p:embeddedFont>
    <p:embeddedFont>
      <p:font typeface="Poppins" panose="00000500000000000000" pitchFamily="2" charset="0"/>
      <p:regular r:id="rId26"/>
      <p:bold r:id="rId27"/>
      <p:italic r:id="rId28"/>
      <p:boldItalic r:id="rId29"/>
    </p:embeddedFont>
    <p:embeddedFont>
      <p:font typeface="Poppins ExtraBold" panose="00000900000000000000"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a073618e6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1ce050930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1ce050930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1ce050930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1ce050930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02369e3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02369e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12;p2"/>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13;p2"/>
          <p:cNvSpPr/>
          <p:nvPr/>
        </p:nvSpPr>
        <p:spPr>
          <a:xfrm>
            <a:off x="1211107" y="1418417"/>
            <a:ext cx="4144328" cy="4696301"/>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2"/>
          <p:cNvSpPr/>
          <p:nvPr/>
        </p:nvSpPr>
        <p:spPr>
          <a:xfrm>
            <a:off x="7901177" y="1115145"/>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2"/>
          <p:cNvSpPr/>
          <p:nvPr/>
        </p:nvSpPr>
        <p:spPr>
          <a:xfrm>
            <a:off x="6621012" y="495356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2"/>
          <p:cNvSpPr/>
          <p:nvPr/>
        </p:nvSpPr>
        <p:spPr>
          <a:xfrm>
            <a:off x="11066513" y="5351525"/>
            <a:ext cx="375069" cy="375069"/>
          </a:xfrm>
          <a:custGeom>
            <a:avLst/>
            <a:gdLst/>
            <a:ahLst/>
            <a:cxnLst/>
            <a:rect l="l" t="t" r="r" b="b"/>
            <a:pathLst>
              <a:path w="394810" h="394810" extrusionOk="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2"/>
          <p:cNvSpPr/>
          <p:nvPr/>
        </p:nvSpPr>
        <p:spPr>
          <a:xfrm>
            <a:off x="6656135"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2"/>
          <p:cNvSpPr/>
          <p:nvPr/>
        </p:nvSpPr>
        <p:spPr>
          <a:xfrm>
            <a:off x="7140463"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2"/>
          <p:cNvSpPr/>
          <p:nvPr/>
        </p:nvSpPr>
        <p:spPr>
          <a:xfrm>
            <a:off x="7624792"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2"/>
          <p:cNvSpPr/>
          <p:nvPr/>
        </p:nvSpPr>
        <p:spPr>
          <a:xfrm>
            <a:off x="715552" y="18851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2"/>
          <p:cNvSpPr/>
          <p:nvPr/>
        </p:nvSpPr>
        <p:spPr>
          <a:xfrm>
            <a:off x="9937415" y="55359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2"/>
          <p:cNvSpPr/>
          <p:nvPr/>
        </p:nvSpPr>
        <p:spPr>
          <a:xfrm>
            <a:off x="5561011"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2"/>
          <p:cNvSpPr/>
          <p:nvPr/>
        </p:nvSpPr>
        <p:spPr>
          <a:xfrm>
            <a:off x="5325636"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2"/>
          <p:cNvSpPr/>
          <p:nvPr/>
        </p:nvSpPr>
        <p:spPr>
          <a:xfrm>
            <a:off x="5099314"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2"/>
          <p:cNvSpPr/>
          <p:nvPr/>
        </p:nvSpPr>
        <p:spPr>
          <a:xfrm>
            <a:off x="4863939"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2"/>
          <p:cNvSpPr/>
          <p:nvPr/>
        </p:nvSpPr>
        <p:spPr>
          <a:xfrm>
            <a:off x="4628564"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2"/>
          <p:cNvSpPr/>
          <p:nvPr/>
        </p:nvSpPr>
        <p:spPr>
          <a:xfrm>
            <a:off x="4393189"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2"/>
          <p:cNvSpPr/>
          <p:nvPr/>
        </p:nvSpPr>
        <p:spPr>
          <a:xfrm>
            <a:off x="5561011" y="138220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2"/>
          <p:cNvSpPr/>
          <p:nvPr/>
        </p:nvSpPr>
        <p:spPr>
          <a:xfrm>
            <a:off x="5561011" y="16266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2"/>
          <p:cNvSpPr/>
          <p:nvPr/>
        </p:nvSpPr>
        <p:spPr>
          <a:xfrm>
            <a:off x="5561011" y="18710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2"/>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2"/>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2"/>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2"/>
          <p:cNvSpPr/>
          <p:nvPr/>
        </p:nvSpPr>
        <p:spPr>
          <a:xfrm>
            <a:off x="11474727" y="10391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2"/>
          <p:cNvSpPr/>
          <p:nvPr/>
        </p:nvSpPr>
        <p:spPr>
          <a:xfrm>
            <a:off x="11474727" y="12835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2"/>
          <p:cNvSpPr/>
          <p:nvPr/>
        </p:nvSpPr>
        <p:spPr>
          <a:xfrm>
            <a:off x="11474727" y="15280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2"/>
          <p:cNvSpPr/>
          <p:nvPr/>
        </p:nvSpPr>
        <p:spPr>
          <a:xfrm>
            <a:off x="11474727" y="17724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2"/>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2"/>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2"/>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2"/>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2"/>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2"/>
          <p:cNvSpPr txBox="1">
            <a:spLocks noGrp="1"/>
          </p:cNvSpPr>
          <p:nvPr>
            <p:ph type="title"/>
          </p:nvPr>
        </p:nvSpPr>
        <p:spPr>
          <a:xfrm>
            <a:off x="6016834" y="1851863"/>
            <a:ext cx="5268000" cy="1230600"/>
          </a:xfrm>
          <a:prstGeom prst="rect">
            <a:avLst/>
          </a:prstGeom>
        </p:spPr>
        <p:txBody>
          <a:bodyPr spcFirstLastPara="1" wrap="square" lIns="121900" tIns="121900" rIns="121900" bIns="121900" anchor="t" anchorCtr="0">
            <a:noAutofit/>
          </a:bodyPr>
          <a:lstStyle>
            <a:lvl1pPr lvl="0" algn="r">
              <a:lnSpc>
                <a:spcPct val="80000"/>
              </a:lnSpc>
              <a:spcBef>
                <a:spcPts val="0"/>
              </a:spcBef>
              <a:spcAft>
                <a:spcPts val="0"/>
              </a:spcAft>
              <a:buSzPts val="6600"/>
              <a:buNone/>
              <a:defRPr sz="6600"/>
            </a:lvl1pPr>
            <a:lvl2pPr lvl="1" algn="r">
              <a:spcBef>
                <a:spcPts val="0"/>
              </a:spcBef>
              <a:spcAft>
                <a:spcPts val="0"/>
              </a:spcAft>
              <a:buSzPts val="6800"/>
              <a:buNone/>
              <a:defRPr sz="6800"/>
            </a:lvl2pPr>
            <a:lvl3pPr lvl="2" algn="r">
              <a:spcBef>
                <a:spcPts val="0"/>
              </a:spcBef>
              <a:spcAft>
                <a:spcPts val="0"/>
              </a:spcAft>
              <a:buSzPts val="6800"/>
              <a:buNone/>
              <a:defRPr sz="6800"/>
            </a:lvl3pPr>
            <a:lvl4pPr lvl="3" algn="r">
              <a:spcBef>
                <a:spcPts val="0"/>
              </a:spcBef>
              <a:spcAft>
                <a:spcPts val="0"/>
              </a:spcAft>
              <a:buSzPts val="6800"/>
              <a:buNone/>
              <a:defRPr sz="6800"/>
            </a:lvl4pPr>
            <a:lvl5pPr lvl="4" algn="r">
              <a:spcBef>
                <a:spcPts val="0"/>
              </a:spcBef>
              <a:spcAft>
                <a:spcPts val="0"/>
              </a:spcAft>
              <a:buSzPts val="6800"/>
              <a:buNone/>
              <a:defRPr sz="6800"/>
            </a:lvl5pPr>
            <a:lvl6pPr lvl="5" algn="r">
              <a:spcBef>
                <a:spcPts val="0"/>
              </a:spcBef>
              <a:spcAft>
                <a:spcPts val="0"/>
              </a:spcAft>
              <a:buSzPts val="6800"/>
              <a:buNone/>
              <a:defRPr sz="6800"/>
            </a:lvl6pPr>
            <a:lvl7pPr lvl="6" algn="r">
              <a:spcBef>
                <a:spcPts val="0"/>
              </a:spcBef>
              <a:spcAft>
                <a:spcPts val="0"/>
              </a:spcAft>
              <a:buSzPts val="6800"/>
              <a:buNone/>
              <a:defRPr sz="6800"/>
            </a:lvl7pPr>
            <a:lvl8pPr lvl="7" algn="r">
              <a:spcBef>
                <a:spcPts val="0"/>
              </a:spcBef>
              <a:spcAft>
                <a:spcPts val="0"/>
              </a:spcAft>
              <a:buSzPts val="6800"/>
              <a:buNone/>
              <a:defRPr sz="6800"/>
            </a:lvl8pPr>
            <a:lvl9pPr lvl="8" algn="r">
              <a:spcBef>
                <a:spcPts val="0"/>
              </a:spcBef>
              <a:spcAft>
                <a:spcPts val="0"/>
              </a:spcAft>
              <a:buSzPts val="6800"/>
              <a:buNone/>
              <a:defRPr sz="6800"/>
            </a:lvl9pPr>
          </a:lstStyle>
          <a:p>
            <a:endParaRPr/>
          </a:p>
        </p:txBody>
      </p:sp>
      <p:sp>
        <p:nvSpPr>
          <p:cNvPr id="44" name="Google Shape;44;p2"/>
          <p:cNvSpPr txBox="1">
            <a:spLocks noGrp="1"/>
          </p:cNvSpPr>
          <p:nvPr>
            <p:ph type="subTitle" idx="1"/>
          </p:nvPr>
        </p:nvSpPr>
        <p:spPr>
          <a:xfrm>
            <a:off x="6007931" y="4078311"/>
            <a:ext cx="5277000" cy="717900"/>
          </a:xfrm>
          <a:prstGeom prst="rect">
            <a:avLst/>
          </a:prstGeom>
        </p:spPr>
        <p:txBody>
          <a:bodyPr spcFirstLastPara="1" wrap="square" lIns="121900" tIns="121900" rIns="121900" bIns="121900" anchor="t" anchorCtr="0">
            <a:noAutofit/>
          </a:bodyPr>
          <a:lstStyle>
            <a:lvl1pPr lvl="0" algn="r">
              <a:spcBef>
                <a:spcPts val="0"/>
              </a:spcBef>
              <a:spcAft>
                <a:spcPts val="0"/>
              </a:spcAft>
              <a:buSzPts val="1900"/>
              <a:buNone/>
              <a:defRPr/>
            </a:lvl1pPr>
            <a:lvl2pPr lvl="1" algn="r">
              <a:spcBef>
                <a:spcPts val="2100"/>
              </a:spcBef>
              <a:spcAft>
                <a:spcPts val="0"/>
              </a:spcAft>
              <a:buSzPts val="1900"/>
              <a:buNone/>
              <a:defRPr/>
            </a:lvl2pPr>
            <a:lvl3pPr lvl="2" algn="r">
              <a:spcBef>
                <a:spcPts val="2100"/>
              </a:spcBef>
              <a:spcAft>
                <a:spcPts val="0"/>
              </a:spcAft>
              <a:buSzPts val="1900"/>
              <a:buNone/>
              <a:defRPr/>
            </a:lvl3pPr>
            <a:lvl4pPr lvl="3" algn="r">
              <a:spcBef>
                <a:spcPts val="2100"/>
              </a:spcBef>
              <a:spcAft>
                <a:spcPts val="0"/>
              </a:spcAft>
              <a:buSzPts val="1900"/>
              <a:buNone/>
              <a:defRPr/>
            </a:lvl4pPr>
            <a:lvl5pPr lvl="4" algn="r">
              <a:spcBef>
                <a:spcPts val="2100"/>
              </a:spcBef>
              <a:spcAft>
                <a:spcPts val="0"/>
              </a:spcAft>
              <a:buSzPts val="1900"/>
              <a:buNone/>
              <a:defRPr/>
            </a:lvl5pPr>
            <a:lvl6pPr lvl="5" algn="r">
              <a:spcBef>
                <a:spcPts val="2100"/>
              </a:spcBef>
              <a:spcAft>
                <a:spcPts val="0"/>
              </a:spcAft>
              <a:buSzPts val="1900"/>
              <a:buNone/>
              <a:defRPr/>
            </a:lvl6pPr>
            <a:lvl7pPr lvl="6" algn="r">
              <a:spcBef>
                <a:spcPts val="2100"/>
              </a:spcBef>
              <a:spcAft>
                <a:spcPts val="0"/>
              </a:spcAft>
              <a:buSzPts val="1900"/>
              <a:buNone/>
              <a:defRPr/>
            </a:lvl7pPr>
            <a:lvl8pPr lvl="7" algn="r">
              <a:spcBef>
                <a:spcPts val="2100"/>
              </a:spcBef>
              <a:spcAft>
                <a:spcPts val="0"/>
              </a:spcAft>
              <a:buSzPts val="1900"/>
              <a:buNone/>
              <a:defRPr/>
            </a:lvl8pPr>
            <a:lvl9pPr lvl="8" algn="r">
              <a:spcBef>
                <a:spcPts val="2100"/>
              </a:spcBef>
              <a:spcAft>
                <a:spcPts val="2100"/>
              </a:spcAft>
              <a:buSzPts val="1900"/>
              <a:buNone/>
              <a:defRPr/>
            </a:lvl9pPr>
          </a:lstStyle>
          <a:p>
            <a:endParaRPr/>
          </a:p>
        </p:txBody>
      </p:sp>
      <p:sp>
        <p:nvSpPr>
          <p:cNvPr id="45" name="Google Shape;45;p2"/>
          <p:cNvSpPr/>
          <p:nvPr/>
        </p:nvSpPr>
        <p:spPr>
          <a:xfrm rot="5400000">
            <a:off x="539449" y="55835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lt1"/>
        </a:solidFill>
        <a:effectLst/>
      </p:bgPr>
    </p:bg>
    <p:spTree>
      <p:nvGrpSpPr>
        <p:cNvPr id="1" name="Shape 219"/>
        <p:cNvGrpSpPr/>
        <p:nvPr/>
      </p:nvGrpSpPr>
      <p:grpSpPr>
        <a:xfrm>
          <a:off x="0" y="0"/>
          <a:ext cx="0" cy="0"/>
          <a:chOff x="0" y="0"/>
          <a:chExt cx="0" cy="0"/>
        </a:xfrm>
      </p:grpSpPr>
      <p:sp>
        <p:nvSpPr>
          <p:cNvPr id="220" name="Google Shape;220;p11"/>
          <p:cNvSpPr/>
          <p:nvPr/>
        </p:nvSpPr>
        <p:spPr>
          <a:xfrm>
            <a:off x="0" y="0"/>
            <a:ext cx="12184380" cy="6857518"/>
          </a:xfrm>
          <a:custGeom>
            <a:avLst/>
            <a:gdLst/>
            <a:ahLst/>
            <a:cxnLst/>
            <a:rect l="l" t="t" r="r" b="b"/>
            <a:pathLst>
              <a:path w="11715750" h="566737" extrusionOk="0">
                <a:moveTo>
                  <a:pt x="0" y="0"/>
                </a:moveTo>
                <a:lnTo>
                  <a:pt x="11715750" y="0"/>
                </a:lnTo>
                <a:lnTo>
                  <a:pt x="11715750" y="566738"/>
                </a:lnTo>
                <a:lnTo>
                  <a:pt x="0" y="566738"/>
                </a:lnTo>
                <a:close/>
              </a:path>
            </a:pathLst>
          </a:custGeom>
          <a:no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11"/>
          <p:cNvSpPr/>
          <p:nvPr/>
        </p:nvSpPr>
        <p:spPr>
          <a:xfrm>
            <a:off x="0" y="0"/>
            <a:ext cx="1218438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chemeClr val="l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 name="Google Shape;222;p11"/>
          <p:cNvSpPr txBox="1">
            <a:spLocks noGrp="1"/>
          </p:cNvSpPr>
          <p:nvPr>
            <p:ph type="title"/>
          </p:nvPr>
        </p:nvSpPr>
        <p:spPr>
          <a:xfrm>
            <a:off x="548200" y="1230075"/>
            <a:ext cx="11095500" cy="31608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8000"/>
              <a:buNone/>
              <a:defRPr sz="8000">
                <a:solidFill>
                  <a:schemeClr val="lt2"/>
                </a:solidFill>
              </a:defRPr>
            </a:lvl1pPr>
            <a:lvl2pPr lvl="1" algn="ctr" rtl="0">
              <a:spcBef>
                <a:spcPts val="0"/>
              </a:spcBef>
              <a:spcAft>
                <a:spcPts val="0"/>
              </a:spcAft>
              <a:buClr>
                <a:schemeClr val="lt2"/>
              </a:buClr>
              <a:buSzPts val="8000"/>
              <a:buNone/>
              <a:defRPr sz="8000">
                <a:solidFill>
                  <a:schemeClr val="lt2"/>
                </a:solidFill>
              </a:defRPr>
            </a:lvl2pPr>
            <a:lvl3pPr lvl="2" algn="ctr" rtl="0">
              <a:spcBef>
                <a:spcPts val="0"/>
              </a:spcBef>
              <a:spcAft>
                <a:spcPts val="0"/>
              </a:spcAft>
              <a:buClr>
                <a:schemeClr val="lt2"/>
              </a:buClr>
              <a:buSzPts val="8000"/>
              <a:buNone/>
              <a:defRPr sz="8000">
                <a:solidFill>
                  <a:schemeClr val="lt2"/>
                </a:solidFill>
              </a:defRPr>
            </a:lvl3pPr>
            <a:lvl4pPr lvl="3" algn="ctr" rtl="0">
              <a:spcBef>
                <a:spcPts val="0"/>
              </a:spcBef>
              <a:spcAft>
                <a:spcPts val="0"/>
              </a:spcAft>
              <a:buClr>
                <a:schemeClr val="lt2"/>
              </a:buClr>
              <a:buSzPts val="8000"/>
              <a:buNone/>
              <a:defRPr sz="8000">
                <a:solidFill>
                  <a:schemeClr val="lt2"/>
                </a:solidFill>
              </a:defRPr>
            </a:lvl4pPr>
            <a:lvl5pPr lvl="4" algn="ctr" rtl="0">
              <a:spcBef>
                <a:spcPts val="0"/>
              </a:spcBef>
              <a:spcAft>
                <a:spcPts val="0"/>
              </a:spcAft>
              <a:buClr>
                <a:schemeClr val="lt2"/>
              </a:buClr>
              <a:buSzPts val="8000"/>
              <a:buNone/>
              <a:defRPr sz="8000">
                <a:solidFill>
                  <a:schemeClr val="lt2"/>
                </a:solidFill>
              </a:defRPr>
            </a:lvl5pPr>
            <a:lvl6pPr lvl="5" algn="ctr" rtl="0">
              <a:spcBef>
                <a:spcPts val="0"/>
              </a:spcBef>
              <a:spcAft>
                <a:spcPts val="0"/>
              </a:spcAft>
              <a:buClr>
                <a:schemeClr val="lt2"/>
              </a:buClr>
              <a:buSzPts val="8000"/>
              <a:buNone/>
              <a:defRPr sz="8000">
                <a:solidFill>
                  <a:schemeClr val="lt2"/>
                </a:solidFill>
              </a:defRPr>
            </a:lvl6pPr>
            <a:lvl7pPr lvl="6" algn="ctr" rtl="0">
              <a:spcBef>
                <a:spcPts val="0"/>
              </a:spcBef>
              <a:spcAft>
                <a:spcPts val="0"/>
              </a:spcAft>
              <a:buClr>
                <a:schemeClr val="lt2"/>
              </a:buClr>
              <a:buSzPts val="8000"/>
              <a:buNone/>
              <a:defRPr sz="8000">
                <a:solidFill>
                  <a:schemeClr val="lt2"/>
                </a:solidFill>
              </a:defRPr>
            </a:lvl7pPr>
            <a:lvl8pPr lvl="7" algn="ctr" rtl="0">
              <a:spcBef>
                <a:spcPts val="0"/>
              </a:spcBef>
              <a:spcAft>
                <a:spcPts val="0"/>
              </a:spcAft>
              <a:buClr>
                <a:schemeClr val="lt2"/>
              </a:buClr>
              <a:buSzPts val="8000"/>
              <a:buNone/>
              <a:defRPr sz="8000">
                <a:solidFill>
                  <a:schemeClr val="lt2"/>
                </a:solidFill>
              </a:defRPr>
            </a:lvl8pPr>
            <a:lvl9pPr lvl="8" algn="ctr" rtl="0">
              <a:spcBef>
                <a:spcPts val="0"/>
              </a:spcBef>
              <a:spcAft>
                <a:spcPts val="0"/>
              </a:spcAft>
              <a:buClr>
                <a:schemeClr val="lt2"/>
              </a:buClr>
              <a:buSzPts val="8000"/>
              <a:buNone/>
              <a:defRPr sz="8000">
                <a:solidFill>
                  <a:schemeClr val="lt2"/>
                </a:solidFill>
              </a:defRPr>
            </a:lvl9pPr>
          </a:lstStyle>
          <a:p>
            <a:endParaRPr/>
          </a:p>
        </p:txBody>
      </p:sp>
      <p:sp>
        <p:nvSpPr>
          <p:cNvPr id="223" name="Google Shape;223;p11"/>
          <p:cNvSpPr txBox="1">
            <a:spLocks noGrp="1"/>
          </p:cNvSpPr>
          <p:nvPr>
            <p:ph type="body" idx="1"/>
          </p:nvPr>
        </p:nvSpPr>
        <p:spPr>
          <a:xfrm>
            <a:off x="633475" y="4813250"/>
            <a:ext cx="10909200" cy="156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224" name="Google Shape;224;p11"/>
          <p:cNvSpPr/>
          <p:nvPr/>
        </p:nvSpPr>
        <p:spPr>
          <a:xfrm>
            <a:off x="264800"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11"/>
          <p:cNvSpPr/>
          <p:nvPr/>
        </p:nvSpPr>
        <p:spPr>
          <a:xfrm>
            <a:off x="635967"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l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6" name="Google Shape;226;p11"/>
          <p:cNvSpPr/>
          <p:nvPr/>
        </p:nvSpPr>
        <p:spPr>
          <a:xfrm>
            <a:off x="1016188"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7" name="Google Shape;227;p11"/>
          <p:cNvSpPr/>
          <p:nvPr/>
        </p:nvSpPr>
        <p:spPr>
          <a:xfrm rot="10800000" flipH="1">
            <a:off x="11994761"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11"/>
          <p:cNvSpPr/>
          <p:nvPr/>
        </p:nvSpPr>
        <p:spPr>
          <a:xfrm rot="10800000" flipH="1">
            <a:off x="11759386"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11"/>
          <p:cNvSpPr/>
          <p:nvPr/>
        </p:nvSpPr>
        <p:spPr>
          <a:xfrm rot="10800000" flipH="1">
            <a:off x="11533064"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0" name="Google Shape;230;p11"/>
          <p:cNvSpPr/>
          <p:nvPr/>
        </p:nvSpPr>
        <p:spPr>
          <a:xfrm rot="10800000" flipH="1">
            <a:off x="11297689"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1" name="Google Shape;231;p11"/>
          <p:cNvSpPr/>
          <p:nvPr/>
        </p:nvSpPr>
        <p:spPr>
          <a:xfrm rot="10800000" flipH="1">
            <a:off x="11062314"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11"/>
          <p:cNvSpPr/>
          <p:nvPr/>
        </p:nvSpPr>
        <p:spPr>
          <a:xfrm rot="10800000" flipH="1">
            <a:off x="10826939"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11"/>
          <p:cNvSpPr/>
          <p:nvPr/>
        </p:nvSpPr>
        <p:spPr>
          <a:xfrm rot="10800000" flipH="1">
            <a:off x="11994761" y="6393769"/>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4" name="Google Shape;234;p11"/>
          <p:cNvSpPr/>
          <p:nvPr/>
        </p:nvSpPr>
        <p:spPr>
          <a:xfrm rot="10800000" flipH="1">
            <a:off x="11994761" y="6149342"/>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5" name="Google Shape;235;p11"/>
          <p:cNvSpPr/>
          <p:nvPr/>
        </p:nvSpPr>
        <p:spPr>
          <a:xfrm rot="10800000" flipH="1">
            <a:off x="11994761" y="59049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11"/>
          <p:cNvSpPr/>
          <p:nvPr/>
        </p:nvSpPr>
        <p:spPr>
          <a:xfrm rot="10800000" flipH="1">
            <a:off x="10424385" y="604179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11"/>
          <p:cNvSpPr/>
          <p:nvPr/>
        </p:nvSpPr>
        <p:spPr>
          <a:xfrm rot="10800000" flipH="1">
            <a:off x="10908713" y="604179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 name="Google Shape;238;p11"/>
          <p:cNvSpPr/>
          <p:nvPr/>
        </p:nvSpPr>
        <p:spPr>
          <a:xfrm rot="10800000" flipH="1">
            <a:off x="11393042" y="604179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 name="Google Shape;239;p11"/>
          <p:cNvSpPr/>
          <p:nvPr/>
        </p:nvSpPr>
        <p:spPr>
          <a:xfrm>
            <a:off x="1547194"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11"/>
          <p:cNvSpPr/>
          <p:nvPr/>
        </p:nvSpPr>
        <p:spPr>
          <a:xfrm>
            <a:off x="1320871"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11"/>
          <p:cNvSpPr/>
          <p:nvPr/>
        </p:nvSpPr>
        <p:spPr>
          <a:xfrm>
            <a:off x="1085497"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 name="Google Shape;242;p11"/>
          <p:cNvSpPr/>
          <p:nvPr/>
        </p:nvSpPr>
        <p:spPr>
          <a:xfrm>
            <a:off x="850122"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 name="Google Shape;243;p11"/>
          <p:cNvSpPr/>
          <p:nvPr/>
        </p:nvSpPr>
        <p:spPr>
          <a:xfrm>
            <a:off x="614747"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11"/>
          <p:cNvSpPr/>
          <p:nvPr/>
        </p:nvSpPr>
        <p:spPr>
          <a:xfrm flipH="1">
            <a:off x="11230352" y="868120"/>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11"/>
          <p:cNvSpPr/>
          <p:nvPr/>
        </p:nvSpPr>
        <p:spPr>
          <a:xfrm rot="5400000">
            <a:off x="66774" y="61219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246"/>
        <p:cNvGrpSpPr/>
        <p:nvPr/>
      </p:nvGrpSpPr>
      <p:grpSpPr>
        <a:xfrm>
          <a:off x="0" y="0"/>
          <a:ext cx="0" cy="0"/>
          <a:chOff x="0" y="0"/>
          <a:chExt cx="0" cy="0"/>
        </a:xfrm>
      </p:grpSpPr>
      <p:sp>
        <p:nvSpPr>
          <p:cNvPr id="247" name="Google Shape;247;p12"/>
          <p:cNvSpPr/>
          <p:nvPr/>
        </p:nvSpPr>
        <p:spPr>
          <a:xfrm>
            <a:off x="1420763" y="531625"/>
            <a:ext cx="10317194"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248" name="Google Shape;248;p12"/>
          <p:cNvSpPr/>
          <p:nvPr/>
        </p:nvSpPr>
        <p:spPr>
          <a:xfrm>
            <a:off x="1143038" y="435825"/>
            <a:ext cx="10397728"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12"/>
          <p:cNvSpPr/>
          <p:nvPr/>
        </p:nvSpPr>
        <p:spPr>
          <a:xfrm>
            <a:off x="1140925" y="431300"/>
            <a:ext cx="10397728"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 name="Google Shape;250;p12"/>
          <p:cNvSpPr/>
          <p:nvPr/>
        </p:nvSpPr>
        <p:spPr>
          <a:xfrm>
            <a:off x="1317727" y="124711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1" name="Google Shape;251;p12"/>
          <p:cNvSpPr/>
          <p:nvPr/>
        </p:nvSpPr>
        <p:spPr>
          <a:xfrm>
            <a:off x="1405725"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12"/>
          <p:cNvSpPr/>
          <p:nvPr/>
        </p:nvSpPr>
        <p:spPr>
          <a:xfrm>
            <a:off x="1776892"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12"/>
          <p:cNvSpPr/>
          <p:nvPr/>
        </p:nvSpPr>
        <p:spPr>
          <a:xfrm>
            <a:off x="2157113"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12"/>
          <p:cNvSpPr/>
          <p:nvPr/>
        </p:nvSpPr>
        <p:spPr>
          <a:xfrm>
            <a:off x="1317727" y="1788794"/>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12"/>
          <p:cNvSpPr/>
          <p:nvPr/>
        </p:nvSpPr>
        <p:spPr>
          <a:xfrm>
            <a:off x="1317727" y="233046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12"/>
          <p:cNvSpPr txBox="1">
            <a:spLocks noGrp="1"/>
          </p:cNvSpPr>
          <p:nvPr>
            <p:ph type="subTitle" idx="1"/>
          </p:nvPr>
        </p:nvSpPr>
        <p:spPr>
          <a:xfrm>
            <a:off x="2194732" y="1882375"/>
            <a:ext cx="8353500" cy="5367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57" name="Google Shape;257;p12"/>
          <p:cNvSpPr txBox="1">
            <a:spLocks noGrp="1"/>
          </p:cNvSpPr>
          <p:nvPr>
            <p:ph type="subTitle" idx="2"/>
          </p:nvPr>
        </p:nvSpPr>
        <p:spPr>
          <a:xfrm>
            <a:off x="2194732" y="3301589"/>
            <a:ext cx="8353500" cy="5367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58" name="Google Shape;258;p12"/>
          <p:cNvSpPr txBox="1">
            <a:spLocks noGrp="1"/>
          </p:cNvSpPr>
          <p:nvPr>
            <p:ph type="subTitle" idx="3"/>
          </p:nvPr>
        </p:nvSpPr>
        <p:spPr>
          <a:xfrm>
            <a:off x="2194732" y="4720804"/>
            <a:ext cx="8353500" cy="5367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59" name="Google Shape;259;p12"/>
          <p:cNvSpPr txBox="1">
            <a:spLocks noGrp="1"/>
          </p:cNvSpPr>
          <p:nvPr>
            <p:ph type="title"/>
          </p:nvPr>
        </p:nvSpPr>
        <p:spPr>
          <a:xfrm>
            <a:off x="2240900" y="1050575"/>
            <a:ext cx="8353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260" name="Google Shape;260;p12"/>
          <p:cNvSpPr txBox="1">
            <a:spLocks noGrp="1"/>
          </p:cNvSpPr>
          <p:nvPr>
            <p:ph type="body" idx="4"/>
          </p:nvPr>
        </p:nvSpPr>
        <p:spPr>
          <a:xfrm>
            <a:off x="2194725" y="2269656"/>
            <a:ext cx="8353500" cy="8181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61" name="Google Shape;261;p12"/>
          <p:cNvSpPr txBox="1">
            <a:spLocks noGrp="1"/>
          </p:cNvSpPr>
          <p:nvPr>
            <p:ph type="body" idx="5"/>
          </p:nvPr>
        </p:nvSpPr>
        <p:spPr>
          <a:xfrm>
            <a:off x="2194725" y="3678762"/>
            <a:ext cx="8353500" cy="8166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62" name="Google Shape;262;p12"/>
          <p:cNvSpPr txBox="1">
            <a:spLocks noGrp="1"/>
          </p:cNvSpPr>
          <p:nvPr>
            <p:ph type="body" idx="6"/>
          </p:nvPr>
        </p:nvSpPr>
        <p:spPr>
          <a:xfrm>
            <a:off x="2194725" y="5086276"/>
            <a:ext cx="8354700" cy="8166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63" name="Google Shape;263;p12"/>
          <p:cNvSpPr/>
          <p:nvPr/>
        </p:nvSpPr>
        <p:spPr>
          <a:xfrm rot="-5400000">
            <a:off x="149464" y="6219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12"/>
          <p:cNvSpPr/>
          <p:nvPr/>
        </p:nvSpPr>
        <p:spPr>
          <a:xfrm rot="-5400000">
            <a:off x="149464" y="5735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12"/>
          <p:cNvSpPr/>
          <p:nvPr/>
        </p:nvSpPr>
        <p:spPr>
          <a:xfrm rot="-5400000">
            <a:off x="149464" y="5250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12"/>
          <p:cNvSpPr/>
          <p:nvPr/>
        </p:nvSpPr>
        <p:spPr>
          <a:xfrm>
            <a:off x="303065" y="204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12"/>
          <p:cNvSpPr/>
          <p:nvPr/>
        </p:nvSpPr>
        <p:spPr>
          <a:xfrm>
            <a:off x="303065" y="449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12"/>
          <p:cNvSpPr/>
          <p:nvPr/>
        </p:nvSpPr>
        <p:spPr>
          <a:xfrm>
            <a:off x="303065" y="693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9" name="Google Shape;269;p12"/>
          <p:cNvSpPr/>
          <p:nvPr/>
        </p:nvSpPr>
        <p:spPr>
          <a:xfrm>
            <a:off x="303065" y="938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70"/>
        <p:cNvGrpSpPr/>
        <p:nvPr/>
      </p:nvGrpSpPr>
      <p:grpSpPr>
        <a:xfrm>
          <a:off x="0" y="0"/>
          <a:ext cx="0" cy="0"/>
          <a:chOff x="0" y="0"/>
          <a:chExt cx="0" cy="0"/>
        </a:xfrm>
      </p:grpSpPr>
      <p:sp>
        <p:nvSpPr>
          <p:cNvPr id="271" name="Google Shape;271;p13"/>
          <p:cNvSpPr/>
          <p:nvPr/>
        </p:nvSpPr>
        <p:spPr>
          <a:xfrm>
            <a:off x="227459" y="237786"/>
            <a:ext cx="11686461" cy="6349436"/>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2" name="Google Shape;272;p13"/>
          <p:cNvSpPr/>
          <p:nvPr/>
        </p:nvSpPr>
        <p:spPr>
          <a:xfrm>
            <a:off x="225075" y="233250"/>
            <a:ext cx="11686461"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13"/>
          <p:cNvSpPr/>
          <p:nvPr/>
        </p:nvSpPr>
        <p:spPr>
          <a:xfrm>
            <a:off x="401877" y="10490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13"/>
          <p:cNvSpPr/>
          <p:nvPr/>
        </p:nvSpPr>
        <p:spPr>
          <a:xfrm>
            <a:off x="489875" y="4097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5" name="Google Shape;275;p13"/>
          <p:cNvSpPr/>
          <p:nvPr/>
        </p:nvSpPr>
        <p:spPr>
          <a:xfrm>
            <a:off x="861042" y="4097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6" name="Google Shape;276;p13"/>
          <p:cNvSpPr/>
          <p:nvPr/>
        </p:nvSpPr>
        <p:spPr>
          <a:xfrm>
            <a:off x="1241263" y="4097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13"/>
          <p:cNvSpPr/>
          <p:nvPr/>
        </p:nvSpPr>
        <p:spPr>
          <a:xfrm>
            <a:off x="401877" y="15907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13"/>
          <p:cNvSpPr/>
          <p:nvPr/>
        </p:nvSpPr>
        <p:spPr>
          <a:xfrm>
            <a:off x="401877" y="21324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13"/>
          <p:cNvSpPr/>
          <p:nvPr/>
        </p:nvSpPr>
        <p:spPr>
          <a:xfrm>
            <a:off x="1850319"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13"/>
          <p:cNvSpPr/>
          <p:nvPr/>
        </p:nvSpPr>
        <p:spPr>
          <a:xfrm>
            <a:off x="1623996"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13"/>
          <p:cNvSpPr/>
          <p:nvPr/>
        </p:nvSpPr>
        <p:spPr>
          <a:xfrm>
            <a:off x="1388622"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13"/>
          <p:cNvSpPr/>
          <p:nvPr/>
        </p:nvSpPr>
        <p:spPr>
          <a:xfrm>
            <a:off x="1153247"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13"/>
          <p:cNvSpPr/>
          <p:nvPr/>
        </p:nvSpPr>
        <p:spPr>
          <a:xfrm>
            <a:off x="917872"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13"/>
          <p:cNvSpPr txBox="1">
            <a:spLocks noGrp="1"/>
          </p:cNvSpPr>
          <p:nvPr>
            <p:ph type="title"/>
          </p:nvPr>
        </p:nvSpPr>
        <p:spPr>
          <a:xfrm>
            <a:off x="868475" y="1727000"/>
            <a:ext cx="4458300" cy="23772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5600"/>
              <a:buNone/>
              <a:defRPr sz="56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285" name="Google Shape;285;p13"/>
          <p:cNvSpPr txBox="1">
            <a:spLocks noGrp="1"/>
          </p:cNvSpPr>
          <p:nvPr>
            <p:ph type="subTitle" idx="1"/>
          </p:nvPr>
        </p:nvSpPr>
        <p:spPr>
          <a:xfrm>
            <a:off x="868475" y="5029775"/>
            <a:ext cx="44583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286" name="Google Shape;286;p13"/>
          <p:cNvSpPr/>
          <p:nvPr/>
        </p:nvSpPr>
        <p:spPr>
          <a:xfrm rot="5400000">
            <a:off x="2953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287"/>
        <p:cNvGrpSpPr/>
        <p:nvPr/>
      </p:nvGrpSpPr>
      <p:grpSpPr>
        <a:xfrm>
          <a:off x="0" y="0"/>
          <a:ext cx="0" cy="0"/>
          <a:chOff x="0" y="0"/>
          <a:chExt cx="0" cy="0"/>
        </a:xfrm>
      </p:grpSpPr>
      <p:sp>
        <p:nvSpPr>
          <p:cNvPr id="288" name="Google Shape;288;p14"/>
          <p:cNvSpPr/>
          <p:nvPr/>
        </p:nvSpPr>
        <p:spPr>
          <a:xfrm>
            <a:off x="0" y="0"/>
            <a:ext cx="12184380" cy="6857518"/>
          </a:xfrm>
          <a:custGeom>
            <a:avLst/>
            <a:gdLst/>
            <a:ahLst/>
            <a:cxnLst/>
            <a:rect l="l" t="t" r="r" b="b"/>
            <a:pathLst>
              <a:path w="11715750" h="566737" extrusionOk="0">
                <a:moveTo>
                  <a:pt x="0" y="0"/>
                </a:moveTo>
                <a:lnTo>
                  <a:pt x="11715750" y="0"/>
                </a:lnTo>
                <a:lnTo>
                  <a:pt x="11715750" y="566738"/>
                </a:lnTo>
                <a:lnTo>
                  <a:pt x="0" y="566738"/>
                </a:lnTo>
                <a:close/>
              </a:path>
            </a:pathLst>
          </a:custGeom>
          <a:no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14"/>
          <p:cNvSpPr txBox="1">
            <a:spLocks noGrp="1"/>
          </p:cNvSpPr>
          <p:nvPr>
            <p:ph type="title"/>
          </p:nvPr>
        </p:nvSpPr>
        <p:spPr>
          <a:xfrm>
            <a:off x="7223375" y="2088000"/>
            <a:ext cx="4458300" cy="23772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6000"/>
              <a:buNone/>
              <a:defRPr sz="6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290" name="Google Shape;290;p14"/>
          <p:cNvSpPr/>
          <p:nvPr/>
        </p:nvSpPr>
        <p:spPr>
          <a:xfrm>
            <a:off x="0" y="0"/>
            <a:ext cx="1218438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14"/>
          <p:cNvSpPr/>
          <p:nvPr/>
        </p:nvSpPr>
        <p:spPr>
          <a:xfrm>
            <a:off x="264800"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14"/>
          <p:cNvSpPr/>
          <p:nvPr/>
        </p:nvSpPr>
        <p:spPr>
          <a:xfrm>
            <a:off x="635967"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14"/>
          <p:cNvSpPr/>
          <p:nvPr/>
        </p:nvSpPr>
        <p:spPr>
          <a:xfrm>
            <a:off x="1016188"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14"/>
          <p:cNvSpPr/>
          <p:nvPr/>
        </p:nvSpPr>
        <p:spPr>
          <a:xfrm>
            <a:off x="11504663" y="6208775"/>
            <a:ext cx="375069" cy="375069"/>
          </a:xfrm>
          <a:custGeom>
            <a:avLst/>
            <a:gdLst/>
            <a:ahLst/>
            <a:cxnLst/>
            <a:rect l="l" t="t" r="r" b="b"/>
            <a:pathLst>
              <a:path w="394810" h="394810" extrusionOk="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14"/>
          <p:cNvSpPr/>
          <p:nvPr/>
        </p:nvSpPr>
        <p:spPr>
          <a:xfrm>
            <a:off x="264802" y="9707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 name="Google Shape;296;p14"/>
          <p:cNvSpPr/>
          <p:nvPr/>
        </p:nvSpPr>
        <p:spPr>
          <a:xfrm>
            <a:off x="1163281" y="65838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w="127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 name="Google Shape;297;p14"/>
          <p:cNvSpPr/>
          <p:nvPr/>
        </p:nvSpPr>
        <p:spPr>
          <a:xfrm>
            <a:off x="936959" y="65838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w="127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14"/>
          <p:cNvSpPr/>
          <p:nvPr/>
        </p:nvSpPr>
        <p:spPr>
          <a:xfrm>
            <a:off x="701585" y="65838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w="127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14"/>
          <p:cNvSpPr/>
          <p:nvPr/>
        </p:nvSpPr>
        <p:spPr>
          <a:xfrm>
            <a:off x="466210" y="65838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w="127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 name="Google Shape;300;p14"/>
          <p:cNvSpPr/>
          <p:nvPr/>
        </p:nvSpPr>
        <p:spPr>
          <a:xfrm>
            <a:off x="230835" y="65838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lt1"/>
          </a:solidFill>
          <a:ln w="127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301"/>
        <p:cNvGrpSpPr/>
        <p:nvPr/>
      </p:nvGrpSpPr>
      <p:grpSpPr>
        <a:xfrm>
          <a:off x="0" y="0"/>
          <a:ext cx="0" cy="0"/>
          <a:chOff x="0" y="0"/>
          <a:chExt cx="0" cy="0"/>
        </a:xfrm>
      </p:grpSpPr>
      <p:sp>
        <p:nvSpPr>
          <p:cNvPr id="302" name="Google Shape;302;p15"/>
          <p:cNvSpPr/>
          <p:nvPr/>
        </p:nvSpPr>
        <p:spPr>
          <a:xfrm>
            <a:off x="1420763" y="531625"/>
            <a:ext cx="10317194"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03" name="Google Shape;303;p15"/>
          <p:cNvSpPr/>
          <p:nvPr/>
        </p:nvSpPr>
        <p:spPr>
          <a:xfrm>
            <a:off x="1143038" y="435825"/>
            <a:ext cx="10397728"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 name="Google Shape;304;p15"/>
          <p:cNvSpPr/>
          <p:nvPr/>
        </p:nvSpPr>
        <p:spPr>
          <a:xfrm>
            <a:off x="1140925" y="431300"/>
            <a:ext cx="10397728"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 name="Google Shape;305;p15"/>
          <p:cNvSpPr/>
          <p:nvPr/>
        </p:nvSpPr>
        <p:spPr>
          <a:xfrm>
            <a:off x="1317727" y="124711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15"/>
          <p:cNvSpPr/>
          <p:nvPr/>
        </p:nvSpPr>
        <p:spPr>
          <a:xfrm>
            <a:off x="1405725"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15"/>
          <p:cNvSpPr/>
          <p:nvPr/>
        </p:nvSpPr>
        <p:spPr>
          <a:xfrm>
            <a:off x="1776892"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15"/>
          <p:cNvSpPr/>
          <p:nvPr/>
        </p:nvSpPr>
        <p:spPr>
          <a:xfrm>
            <a:off x="2157113"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15"/>
          <p:cNvSpPr/>
          <p:nvPr/>
        </p:nvSpPr>
        <p:spPr>
          <a:xfrm>
            <a:off x="1317727" y="1788794"/>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15"/>
          <p:cNvSpPr/>
          <p:nvPr/>
        </p:nvSpPr>
        <p:spPr>
          <a:xfrm>
            <a:off x="1317727" y="233046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15"/>
          <p:cNvSpPr/>
          <p:nvPr/>
        </p:nvSpPr>
        <p:spPr>
          <a:xfrm rot="-5400000">
            <a:off x="149464" y="6219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15"/>
          <p:cNvSpPr/>
          <p:nvPr/>
        </p:nvSpPr>
        <p:spPr>
          <a:xfrm rot="-5400000">
            <a:off x="149464" y="5735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15"/>
          <p:cNvSpPr/>
          <p:nvPr/>
        </p:nvSpPr>
        <p:spPr>
          <a:xfrm rot="-5400000">
            <a:off x="149464" y="5250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15"/>
          <p:cNvSpPr/>
          <p:nvPr/>
        </p:nvSpPr>
        <p:spPr>
          <a:xfrm>
            <a:off x="303065" y="204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15"/>
          <p:cNvSpPr/>
          <p:nvPr/>
        </p:nvSpPr>
        <p:spPr>
          <a:xfrm>
            <a:off x="303065" y="449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15"/>
          <p:cNvSpPr/>
          <p:nvPr/>
        </p:nvSpPr>
        <p:spPr>
          <a:xfrm>
            <a:off x="303065" y="693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15"/>
          <p:cNvSpPr/>
          <p:nvPr/>
        </p:nvSpPr>
        <p:spPr>
          <a:xfrm>
            <a:off x="303065" y="938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15"/>
          <p:cNvSpPr txBox="1">
            <a:spLocks noGrp="1"/>
          </p:cNvSpPr>
          <p:nvPr>
            <p:ph type="title" hasCustomPrompt="1"/>
          </p:nvPr>
        </p:nvSpPr>
        <p:spPr>
          <a:xfrm>
            <a:off x="2703050" y="2332716"/>
            <a:ext cx="3510300" cy="9639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319" name="Google Shape;319;p15"/>
          <p:cNvSpPr txBox="1">
            <a:spLocks noGrp="1"/>
          </p:cNvSpPr>
          <p:nvPr>
            <p:ph type="title" idx="2"/>
          </p:nvPr>
        </p:nvSpPr>
        <p:spPr>
          <a:xfrm>
            <a:off x="1966925" y="1115925"/>
            <a:ext cx="912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a:endParaRPr/>
          </a:p>
        </p:txBody>
      </p:sp>
      <p:sp>
        <p:nvSpPr>
          <p:cNvPr id="320" name="Google Shape;320;p15"/>
          <p:cNvSpPr txBox="1">
            <a:spLocks noGrp="1"/>
          </p:cNvSpPr>
          <p:nvPr>
            <p:ph type="title" idx="3" hasCustomPrompt="1"/>
          </p:nvPr>
        </p:nvSpPr>
        <p:spPr>
          <a:xfrm>
            <a:off x="2703050" y="3608678"/>
            <a:ext cx="3510300" cy="9639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321" name="Google Shape;321;p15"/>
          <p:cNvSpPr txBox="1">
            <a:spLocks noGrp="1"/>
          </p:cNvSpPr>
          <p:nvPr>
            <p:ph type="title" idx="4" hasCustomPrompt="1"/>
          </p:nvPr>
        </p:nvSpPr>
        <p:spPr>
          <a:xfrm>
            <a:off x="2703050" y="4884639"/>
            <a:ext cx="3510300" cy="9639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322" name="Google Shape;322;p15"/>
          <p:cNvSpPr txBox="1">
            <a:spLocks noGrp="1"/>
          </p:cNvSpPr>
          <p:nvPr>
            <p:ph type="body" idx="1"/>
          </p:nvPr>
        </p:nvSpPr>
        <p:spPr>
          <a:xfrm>
            <a:off x="6269901" y="5001460"/>
            <a:ext cx="3826500" cy="709200"/>
          </a:xfrm>
          <a:prstGeom prst="rect">
            <a:avLst/>
          </a:prstGeom>
        </p:spPr>
        <p:txBody>
          <a:bodyPr spcFirstLastPara="1" wrap="square" lIns="121900" tIns="121900" rIns="121900" bIns="121900" anchor="b"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323" name="Google Shape;323;p15"/>
          <p:cNvSpPr txBox="1">
            <a:spLocks noGrp="1"/>
          </p:cNvSpPr>
          <p:nvPr>
            <p:ph type="body" idx="5"/>
          </p:nvPr>
        </p:nvSpPr>
        <p:spPr>
          <a:xfrm>
            <a:off x="6269901" y="3665967"/>
            <a:ext cx="3826500" cy="709200"/>
          </a:xfrm>
          <a:prstGeom prst="rect">
            <a:avLst/>
          </a:prstGeom>
        </p:spPr>
        <p:txBody>
          <a:bodyPr spcFirstLastPara="1" wrap="square" lIns="121900" tIns="121900" rIns="121900" bIns="121900"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324" name="Google Shape;324;p15"/>
          <p:cNvSpPr txBox="1">
            <a:spLocks noGrp="1"/>
          </p:cNvSpPr>
          <p:nvPr>
            <p:ph type="body" idx="6"/>
          </p:nvPr>
        </p:nvSpPr>
        <p:spPr>
          <a:xfrm>
            <a:off x="6269901" y="2330474"/>
            <a:ext cx="3826500" cy="709200"/>
          </a:xfrm>
          <a:prstGeom prst="rect">
            <a:avLst/>
          </a:prstGeom>
        </p:spPr>
        <p:txBody>
          <a:bodyPr spcFirstLastPara="1" wrap="square" lIns="121900" tIns="121900" rIns="121900" bIns="121900"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325"/>
        <p:cNvGrpSpPr/>
        <p:nvPr/>
      </p:nvGrpSpPr>
      <p:grpSpPr>
        <a:xfrm>
          <a:off x="0" y="0"/>
          <a:ext cx="0" cy="0"/>
          <a:chOff x="0" y="0"/>
          <a:chExt cx="0" cy="0"/>
        </a:xfrm>
      </p:grpSpPr>
      <p:sp>
        <p:nvSpPr>
          <p:cNvPr id="326" name="Google Shape;326;p16"/>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7" name="Google Shape;327;p16"/>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8" name="Google Shape;328;p16"/>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9" name="Google Shape;329;p16"/>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0" name="Google Shape;330;p16"/>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1" name="Google Shape;331;p16"/>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2" name="Google Shape;332;p16"/>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33" name="Google Shape;333;p16"/>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4" name="Google Shape;334;p16"/>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5" name="Google Shape;335;p16"/>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6" name="Google Shape;336;p16"/>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7" name="Google Shape;337;p16"/>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8" name="Google Shape;338;p16"/>
          <p:cNvSpPr txBox="1">
            <a:spLocks noGrp="1"/>
          </p:cNvSpPr>
          <p:nvPr>
            <p:ph type="title"/>
          </p:nvPr>
        </p:nvSpPr>
        <p:spPr>
          <a:xfrm>
            <a:off x="1558600" y="593375"/>
            <a:ext cx="9612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339" name="Google Shape;339;p16"/>
          <p:cNvSpPr txBox="1">
            <a:spLocks noGrp="1"/>
          </p:cNvSpPr>
          <p:nvPr>
            <p:ph type="subTitle" idx="1"/>
          </p:nvPr>
        </p:nvSpPr>
        <p:spPr>
          <a:xfrm>
            <a:off x="1257300" y="1706400"/>
            <a:ext cx="2796000" cy="750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0" name="Google Shape;340;p16"/>
          <p:cNvSpPr txBox="1">
            <a:spLocks noGrp="1"/>
          </p:cNvSpPr>
          <p:nvPr>
            <p:ph type="subTitle" idx="2"/>
          </p:nvPr>
        </p:nvSpPr>
        <p:spPr>
          <a:xfrm>
            <a:off x="1257300" y="3792678"/>
            <a:ext cx="2796000" cy="750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1" name="Google Shape;341;p16"/>
          <p:cNvSpPr txBox="1">
            <a:spLocks noGrp="1"/>
          </p:cNvSpPr>
          <p:nvPr>
            <p:ph type="subTitle" idx="3"/>
          </p:nvPr>
        </p:nvSpPr>
        <p:spPr>
          <a:xfrm>
            <a:off x="8073692" y="1718004"/>
            <a:ext cx="2796000" cy="750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2" name="Google Shape;342;p16"/>
          <p:cNvSpPr txBox="1">
            <a:spLocks noGrp="1"/>
          </p:cNvSpPr>
          <p:nvPr>
            <p:ph type="subTitle" idx="4"/>
          </p:nvPr>
        </p:nvSpPr>
        <p:spPr>
          <a:xfrm>
            <a:off x="4570010" y="1727862"/>
            <a:ext cx="2796000" cy="750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3" name="Google Shape;343;p16"/>
          <p:cNvSpPr txBox="1">
            <a:spLocks noGrp="1"/>
          </p:cNvSpPr>
          <p:nvPr>
            <p:ph type="subTitle" idx="5"/>
          </p:nvPr>
        </p:nvSpPr>
        <p:spPr>
          <a:xfrm>
            <a:off x="4570010" y="3792678"/>
            <a:ext cx="2796000" cy="750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4" name="Google Shape;344;p16"/>
          <p:cNvSpPr txBox="1">
            <a:spLocks noGrp="1"/>
          </p:cNvSpPr>
          <p:nvPr>
            <p:ph type="subTitle" idx="6"/>
          </p:nvPr>
        </p:nvSpPr>
        <p:spPr>
          <a:xfrm>
            <a:off x="8073703" y="3830229"/>
            <a:ext cx="2796000" cy="750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5" name="Google Shape;345;p16"/>
          <p:cNvSpPr txBox="1">
            <a:spLocks noGrp="1"/>
          </p:cNvSpPr>
          <p:nvPr>
            <p:ph type="body" idx="7"/>
          </p:nvPr>
        </p:nvSpPr>
        <p:spPr>
          <a:xfrm>
            <a:off x="4570010" y="2233620"/>
            <a:ext cx="2796000" cy="10317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46" name="Google Shape;346;p16"/>
          <p:cNvSpPr txBox="1">
            <a:spLocks noGrp="1"/>
          </p:cNvSpPr>
          <p:nvPr>
            <p:ph type="body" idx="8"/>
          </p:nvPr>
        </p:nvSpPr>
        <p:spPr>
          <a:xfrm>
            <a:off x="8073703" y="4345845"/>
            <a:ext cx="2796000" cy="10317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47" name="Google Shape;347;p16"/>
          <p:cNvSpPr txBox="1">
            <a:spLocks noGrp="1"/>
          </p:cNvSpPr>
          <p:nvPr>
            <p:ph type="body" idx="9"/>
          </p:nvPr>
        </p:nvSpPr>
        <p:spPr>
          <a:xfrm>
            <a:off x="4570010" y="4285355"/>
            <a:ext cx="2796000" cy="10317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48" name="Google Shape;348;p16"/>
          <p:cNvSpPr txBox="1">
            <a:spLocks noGrp="1"/>
          </p:cNvSpPr>
          <p:nvPr>
            <p:ph type="body" idx="13"/>
          </p:nvPr>
        </p:nvSpPr>
        <p:spPr>
          <a:xfrm>
            <a:off x="1257300" y="2233620"/>
            <a:ext cx="2796000" cy="10317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49" name="Google Shape;349;p16"/>
          <p:cNvSpPr txBox="1">
            <a:spLocks noGrp="1"/>
          </p:cNvSpPr>
          <p:nvPr>
            <p:ph type="body" idx="14"/>
          </p:nvPr>
        </p:nvSpPr>
        <p:spPr>
          <a:xfrm>
            <a:off x="8073692" y="2233620"/>
            <a:ext cx="2796000" cy="10317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50" name="Google Shape;350;p16"/>
          <p:cNvSpPr txBox="1">
            <a:spLocks noGrp="1"/>
          </p:cNvSpPr>
          <p:nvPr>
            <p:ph type="body" idx="15"/>
          </p:nvPr>
        </p:nvSpPr>
        <p:spPr>
          <a:xfrm>
            <a:off x="1257300" y="4285355"/>
            <a:ext cx="2796000" cy="10317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51" name="Google Shape;351;p16"/>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2" name="Google Shape;352;p16"/>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3" name="Google Shape;353;p16"/>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 name="Google Shape;354;p16"/>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 name="Google Shape;355;p16"/>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16"/>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357"/>
        <p:cNvGrpSpPr/>
        <p:nvPr/>
      </p:nvGrpSpPr>
      <p:grpSpPr>
        <a:xfrm>
          <a:off x="0" y="0"/>
          <a:ext cx="0" cy="0"/>
          <a:chOff x="0" y="0"/>
          <a:chExt cx="0" cy="0"/>
        </a:xfrm>
      </p:grpSpPr>
      <p:sp>
        <p:nvSpPr>
          <p:cNvPr id="358" name="Google Shape;358;p17"/>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 name="Google Shape;359;p17"/>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0" name="Google Shape;360;p17"/>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1" name="Google Shape;361;p17"/>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2" name="Google Shape;362;p17"/>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3" name="Google Shape;363;p17"/>
          <p:cNvSpPr txBox="1">
            <a:spLocks noGrp="1"/>
          </p:cNvSpPr>
          <p:nvPr>
            <p:ph type="subTitle" idx="1"/>
          </p:nvPr>
        </p:nvSpPr>
        <p:spPr>
          <a:xfrm>
            <a:off x="8020056" y="1882375"/>
            <a:ext cx="3295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64" name="Google Shape;364;p17"/>
          <p:cNvSpPr txBox="1">
            <a:spLocks noGrp="1"/>
          </p:cNvSpPr>
          <p:nvPr>
            <p:ph type="subTitle" idx="2"/>
          </p:nvPr>
        </p:nvSpPr>
        <p:spPr>
          <a:xfrm>
            <a:off x="8020056" y="4102757"/>
            <a:ext cx="3295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65" name="Google Shape;365;p17"/>
          <p:cNvSpPr txBox="1">
            <a:spLocks noGrp="1"/>
          </p:cNvSpPr>
          <p:nvPr>
            <p:ph type="title"/>
          </p:nvPr>
        </p:nvSpPr>
        <p:spPr>
          <a:xfrm>
            <a:off x="1355875" y="821975"/>
            <a:ext cx="9883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366" name="Google Shape;366;p17"/>
          <p:cNvSpPr txBox="1">
            <a:spLocks noGrp="1"/>
          </p:cNvSpPr>
          <p:nvPr>
            <p:ph type="body" idx="3"/>
          </p:nvPr>
        </p:nvSpPr>
        <p:spPr>
          <a:xfrm>
            <a:off x="8020050" y="2318375"/>
            <a:ext cx="32955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367" name="Google Shape;367;p17"/>
          <p:cNvSpPr txBox="1">
            <a:spLocks noGrp="1"/>
          </p:cNvSpPr>
          <p:nvPr>
            <p:ph type="body" idx="4"/>
          </p:nvPr>
        </p:nvSpPr>
        <p:spPr>
          <a:xfrm>
            <a:off x="8020050" y="4506700"/>
            <a:ext cx="32955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368" name="Google Shape;368;p17"/>
          <p:cNvSpPr/>
          <p:nvPr/>
        </p:nvSpPr>
        <p:spPr>
          <a:xfrm rot="10800000" flipH="1">
            <a:off x="11994761"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 name="Google Shape;369;p17"/>
          <p:cNvSpPr/>
          <p:nvPr/>
        </p:nvSpPr>
        <p:spPr>
          <a:xfrm rot="10800000" flipH="1">
            <a:off x="11759386"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 name="Google Shape;370;p17"/>
          <p:cNvSpPr/>
          <p:nvPr/>
        </p:nvSpPr>
        <p:spPr>
          <a:xfrm rot="10800000" flipH="1">
            <a:off x="11533064"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 name="Google Shape;371;p17"/>
          <p:cNvSpPr/>
          <p:nvPr/>
        </p:nvSpPr>
        <p:spPr>
          <a:xfrm rot="10800000" flipH="1">
            <a:off x="11297689"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 name="Google Shape;372;p17"/>
          <p:cNvSpPr/>
          <p:nvPr/>
        </p:nvSpPr>
        <p:spPr>
          <a:xfrm rot="10800000" flipH="1">
            <a:off x="11062314"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 name="Google Shape;373;p17"/>
          <p:cNvSpPr/>
          <p:nvPr/>
        </p:nvSpPr>
        <p:spPr>
          <a:xfrm rot="10800000" flipH="1">
            <a:off x="10826939"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17"/>
          <p:cNvSpPr/>
          <p:nvPr/>
        </p:nvSpPr>
        <p:spPr>
          <a:xfrm rot="10800000" flipH="1">
            <a:off x="11994761" y="6393769"/>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17"/>
          <p:cNvSpPr/>
          <p:nvPr/>
        </p:nvSpPr>
        <p:spPr>
          <a:xfrm rot="10800000" flipH="1">
            <a:off x="11994761" y="6149342"/>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17"/>
          <p:cNvSpPr/>
          <p:nvPr/>
        </p:nvSpPr>
        <p:spPr>
          <a:xfrm rot="10800000" flipH="1">
            <a:off x="11994761" y="59049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377"/>
        <p:cNvGrpSpPr/>
        <p:nvPr/>
      </p:nvGrpSpPr>
      <p:grpSpPr>
        <a:xfrm>
          <a:off x="0" y="0"/>
          <a:ext cx="0" cy="0"/>
          <a:chOff x="0" y="0"/>
          <a:chExt cx="0" cy="0"/>
        </a:xfrm>
      </p:grpSpPr>
      <p:sp>
        <p:nvSpPr>
          <p:cNvPr id="378" name="Google Shape;378;p18"/>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 name="Google Shape;379;p18"/>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 name="Google Shape;380;p18"/>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1" name="Google Shape;381;p18"/>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 name="Google Shape;382;p18"/>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 name="Google Shape;383;p18"/>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 name="Google Shape;384;p18"/>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85" name="Google Shape;385;p18"/>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18"/>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18"/>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18"/>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18"/>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18"/>
          <p:cNvSpPr txBox="1">
            <a:spLocks noGrp="1"/>
          </p:cNvSpPr>
          <p:nvPr>
            <p:ph type="subTitle" idx="1"/>
          </p:nvPr>
        </p:nvSpPr>
        <p:spPr>
          <a:xfrm>
            <a:off x="1203475" y="2316000"/>
            <a:ext cx="17145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91" name="Google Shape;391;p18"/>
          <p:cNvSpPr txBox="1">
            <a:spLocks noGrp="1"/>
          </p:cNvSpPr>
          <p:nvPr>
            <p:ph type="subTitle" idx="2"/>
          </p:nvPr>
        </p:nvSpPr>
        <p:spPr>
          <a:xfrm>
            <a:off x="3228604" y="2316000"/>
            <a:ext cx="17145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92" name="Google Shape;392;p18"/>
          <p:cNvSpPr txBox="1">
            <a:spLocks noGrp="1"/>
          </p:cNvSpPr>
          <p:nvPr>
            <p:ph type="subTitle" idx="3"/>
          </p:nvPr>
        </p:nvSpPr>
        <p:spPr>
          <a:xfrm>
            <a:off x="5253734" y="2342500"/>
            <a:ext cx="17145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93" name="Google Shape;393;p18"/>
          <p:cNvSpPr txBox="1">
            <a:spLocks noGrp="1"/>
          </p:cNvSpPr>
          <p:nvPr>
            <p:ph type="subTitle" idx="4"/>
          </p:nvPr>
        </p:nvSpPr>
        <p:spPr>
          <a:xfrm>
            <a:off x="7278863" y="2342500"/>
            <a:ext cx="17145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94" name="Google Shape;394;p18"/>
          <p:cNvSpPr txBox="1">
            <a:spLocks noGrp="1"/>
          </p:cNvSpPr>
          <p:nvPr>
            <p:ph type="subTitle" idx="5"/>
          </p:nvPr>
        </p:nvSpPr>
        <p:spPr>
          <a:xfrm>
            <a:off x="9303993" y="2316000"/>
            <a:ext cx="17145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95" name="Google Shape;395;p18"/>
          <p:cNvSpPr txBox="1">
            <a:spLocks noGrp="1"/>
          </p:cNvSpPr>
          <p:nvPr>
            <p:ph type="title"/>
          </p:nvPr>
        </p:nvSpPr>
        <p:spPr>
          <a:xfrm>
            <a:off x="1355875" y="1279175"/>
            <a:ext cx="96162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396" name="Google Shape;396;p18"/>
          <p:cNvSpPr txBox="1">
            <a:spLocks noGrp="1"/>
          </p:cNvSpPr>
          <p:nvPr>
            <p:ph type="body" idx="6"/>
          </p:nvPr>
        </p:nvSpPr>
        <p:spPr>
          <a:xfrm>
            <a:off x="1203475" y="3238625"/>
            <a:ext cx="17145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97" name="Google Shape;397;p18"/>
          <p:cNvSpPr txBox="1">
            <a:spLocks noGrp="1"/>
          </p:cNvSpPr>
          <p:nvPr>
            <p:ph type="body" idx="7"/>
          </p:nvPr>
        </p:nvSpPr>
        <p:spPr>
          <a:xfrm>
            <a:off x="3228603" y="3238625"/>
            <a:ext cx="17145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98" name="Google Shape;398;p18"/>
          <p:cNvSpPr txBox="1">
            <a:spLocks noGrp="1"/>
          </p:cNvSpPr>
          <p:nvPr>
            <p:ph type="body" idx="8"/>
          </p:nvPr>
        </p:nvSpPr>
        <p:spPr>
          <a:xfrm>
            <a:off x="5253731" y="3238625"/>
            <a:ext cx="17145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99" name="Google Shape;399;p18"/>
          <p:cNvSpPr txBox="1">
            <a:spLocks noGrp="1"/>
          </p:cNvSpPr>
          <p:nvPr>
            <p:ph type="body" idx="9"/>
          </p:nvPr>
        </p:nvSpPr>
        <p:spPr>
          <a:xfrm>
            <a:off x="7278859" y="3238625"/>
            <a:ext cx="17145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00" name="Google Shape;400;p18"/>
          <p:cNvSpPr txBox="1">
            <a:spLocks noGrp="1"/>
          </p:cNvSpPr>
          <p:nvPr>
            <p:ph type="body" idx="13"/>
          </p:nvPr>
        </p:nvSpPr>
        <p:spPr>
          <a:xfrm>
            <a:off x="9303987" y="3238625"/>
            <a:ext cx="17145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01" name="Google Shape;401;p18"/>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402"/>
        <p:cNvGrpSpPr/>
        <p:nvPr/>
      </p:nvGrpSpPr>
      <p:grpSpPr>
        <a:xfrm>
          <a:off x="0" y="0"/>
          <a:ext cx="0" cy="0"/>
          <a:chOff x="0" y="0"/>
          <a:chExt cx="0" cy="0"/>
        </a:xfrm>
      </p:grpSpPr>
      <p:sp>
        <p:nvSpPr>
          <p:cNvPr id="403" name="Google Shape;403;p19"/>
          <p:cNvSpPr/>
          <p:nvPr/>
        </p:nvSpPr>
        <p:spPr>
          <a:xfrm>
            <a:off x="677207" y="409775"/>
            <a:ext cx="5431250"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04" name="Google Shape;404;p19"/>
          <p:cNvSpPr/>
          <p:nvPr/>
        </p:nvSpPr>
        <p:spPr>
          <a:xfrm>
            <a:off x="530988" y="313975"/>
            <a:ext cx="5477113"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5" name="Google Shape;405;p19"/>
          <p:cNvSpPr/>
          <p:nvPr/>
        </p:nvSpPr>
        <p:spPr>
          <a:xfrm>
            <a:off x="529875" y="309450"/>
            <a:ext cx="547711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6" name="Google Shape;406;p19"/>
          <p:cNvSpPr txBox="1">
            <a:spLocks noGrp="1"/>
          </p:cNvSpPr>
          <p:nvPr>
            <p:ph type="title"/>
          </p:nvPr>
        </p:nvSpPr>
        <p:spPr>
          <a:xfrm>
            <a:off x="1257418" y="974375"/>
            <a:ext cx="43434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407" name="Google Shape;407;p19"/>
          <p:cNvSpPr txBox="1">
            <a:spLocks noGrp="1"/>
          </p:cNvSpPr>
          <p:nvPr>
            <p:ph type="body" idx="1"/>
          </p:nvPr>
        </p:nvSpPr>
        <p:spPr>
          <a:xfrm>
            <a:off x="1257301" y="2097700"/>
            <a:ext cx="4343400" cy="3565800"/>
          </a:xfrm>
          <a:prstGeom prst="rect">
            <a:avLst/>
          </a:prstGeom>
        </p:spPr>
        <p:txBody>
          <a:bodyPr spcFirstLastPara="1" wrap="square" lIns="121900" tIns="121900" rIns="121900" bIns="121900" anchor="t" anchorCtr="0">
            <a:noAutofit/>
          </a:bodyPr>
          <a:lstStyle>
            <a:lvl1pPr marL="457200" lvl="0" indent="-361950" algn="r">
              <a:spcBef>
                <a:spcPts val="0"/>
              </a:spcBef>
              <a:spcAft>
                <a:spcPts val="0"/>
              </a:spcAft>
              <a:buSzPts val="2100"/>
              <a:buChar char="●"/>
              <a:defRPr sz="2100"/>
            </a:lvl1pPr>
            <a:lvl2pPr marL="914400" lvl="1" indent="-361950" algn="r">
              <a:spcBef>
                <a:spcPts val="2100"/>
              </a:spcBef>
              <a:spcAft>
                <a:spcPts val="0"/>
              </a:spcAft>
              <a:buSzPts val="2100"/>
              <a:buChar char="○"/>
              <a:defRPr sz="2100"/>
            </a:lvl2pPr>
            <a:lvl3pPr marL="1371600" lvl="2" indent="-361950" algn="r">
              <a:spcBef>
                <a:spcPts val="2100"/>
              </a:spcBef>
              <a:spcAft>
                <a:spcPts val="0"/>
              </a:spcAft>
              <a:buSzPts val="2100"/>
              <a:buChar char="■"/>
              <a:defRPr sz="2100"/>
            </a:lvl3pPr>
            <a:lvl4pPr marL="1828800" lvl="3" indent="-361950" algn="r">
              <a:spcBef>
                <a:spcPts val="2100"/>
              </a:spcBef>
              <a:spcAft>
                <a:spcPts val="0"/>
              </a:spcAft>
              <a:buSzPts val="2100"/>
              <a:buChar char="●"/>
              <a:defRPr sz="2100"/>
            </a:lvl4pPr>
            <a:lvl5pPr marL="2286000" lvl="4" indent="-361950" algn="r">
              <a:spcBef>
                <a:spcPts val="2100"/>
              </a:spcBef>
              <a:spcAft>
                <a:spcPts val="0"/>
              </a:spcAft>
              <a:buSzPts val="2100"/>
              <a:buChar char="○"/>
              <a:defRPr sz="2100"/>
            </a:lvl5pPr>
            <a:lvl6pPr marL="2743200" lvl="5" indent="-361950" algn="r">
              <a:spcBef>
                <a:spcPts val="2100"/>
              </a:spcBef>
              <a:spcAft>
                <a:spcPts val="0"/>
              </a:spcAft>
              <a:buSzPts val="2100"/>
              <a:buChar char="■"/>
              <a:defRPr sz="2100"/>
            </a:lvl6pPr>
            <a:lvl7pPr marL="3200400" lvl="6" indent="-361950" algn="r">
              <a:spcBef>
                <a:spcPts val="2100"/>
              </a:spcBef>
              <a:spcAft>
                <a:spcPts val="0"/>
              </a:spcAft>
              <a:buSzPts val="2100"/>
              <a:buChar char="●"/>
              <a:defRPr sz="2100"/>
            </a:lvl7pPr>
            <a:lvl8pPr marL="3657600" lvl="7" indent="-361950" algn="r">
              <a:spcBef>
                <a:spcPts val="2100"/>
              </a:spcBef>
              <a:spcAft>
                <a:spcPts val="0"/>
              </a:spcAft>
              <a:buSzPts val="2100"/>
              <a:buChar char="○"/>
              <a:defRPr sz="2100"/>
            </a:lvl8pPr>
            <a:lvl9pPr marL="4114800" lvl="8" indent="-361950" algn="r">
              <a:spcBef>
                <a:spcPts val="2100"/>
              </a:spcBef>
              <a:spcAft>
                <a:spcPts val="2100"/>
              </a:spcAft>
              <a:buSzPts val="2100"/>
              <a:buChar char="■"/>
              <a:defRPr sz="2100"/>
            </a:lvl9pPr>
          </a:lstStyle>
          <a:p>
            <a:endParaRPr/>
          </a:p>
        </p:txBody>
      </p:sp>
      <p:sp>
        <p:nvSpPr>
          <p:cNvPr id="408" name="Google Shape;408;p19"/>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9" name="Google Shape;409;p19"/>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 name="Google Shape;410;p19"/>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 name="Google Shape;411;p19"/>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 name="Google Shape;412;p19"/>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 name="Google Shape;413;p19"/>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19"/>
          <p:cNvSpPr/>
          <p:nvPr/>
        </p:nvSpPr>
        <p:spPr>
          <a:xfrm>
            <a:off x="11893436"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19"/>
          <p:cNvSpPr/>
          <p:nvPr/>
        </p:nvSpPr>
        <p:spPr>
          <a:xfrm>
            <a:off x="11658061"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19"/>
          <p:cNvSpPr/>
          <p:nvPr/>
        </p:nvSpPr>
        <p:spPr>
          <a:xfrm>
            <a:off x="1143173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19"/>
          <p:cNvSpPr/>
          <p:nvPr/>
        </p:nvSpPr>
        <p:spPr>
          <a:xfrm>
            <a:off x="1119636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19"/>
          <p:cNvSpPr/>
          <p:nvPr/>
        </p:nvSpPr>
        <p:spPr>
          <a:xfrm>
            <a:off x="1096098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19"/>
          <p:cNvSpPr/>
          <p:nvPr/>
        </p:nvSpPr>
        <p:spPr>
          <a:xfrm>
            <a:off x="1072561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19"/>
          <p:cNvSpPr/>
          <p:nvPr/>
        </p:nvSpPr>
        <p:spPr>
          <a:xfrm>
            <a:off x="11893436" y="42484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19"/>
          <p:cNvSpPr/>
          <p:nvPr/>
        </p:nvSpPr>
        <p:spPr>
          <a:xfrm>
            <a:off x="11893436" y="66927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19"/>
          <p:cNvSpPr/>
          <p:nvPr/>
        </p:nvSpPr>
        <p:spPr>
          <a:xfrm>
            <a:off x="11893436" y="9136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19"/>
          <p:cNvSpPr/>
          <p:nvPr/>
        </p:nvSpPr>
        <p:spPr>
          <a:xfrm>
            <a:off x="11961302" y="58686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19"/>
          <p:cNvSpPr/>
          <p:nvPr/>
        </p:nvSpPr>
        <p:spPr>
          <a:xfrm>
            <a:off x="11961302" y="61130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19"/>
          <p:cNvSpPr/>
          <p:nvPr/>
        </p:nvSpPr>
        <p:spPr>
          <a:xfrm>
            <a:off x="11961302" y="63575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19"/>
          <p:cNvSpPr/>
          <p:nvPr/>
        </p:nvSpPr>
        <p:spPr>
          <a:xfrm>
            <a:off x="11961302" y="66019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19"/>
          <p:cNvSpPr/>
          <p:nvPr/>
        </p:nvSpPr>
        <p:spPr>
          <a:xfrm>
            <a:off x="10323060"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19"/>
          <p:cNvSpPr/>
          <p:nvPr/>
        </p:nvSpPr>
        <p:spPr>
          <a:xfrm>
            <a:off x="10807388"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19"/>
          <p:cNvSpPr/>
          <p:nvPr/>
        </p:nvSpPr>
        <p:spPr>
          <a:xfrm>
            <a:off x="11291717"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0" name="Google Shape;430;p19"/>
          <p:cNvSpPr/>
          <p:nvPr/>
        </p:nvSpPr>
        <p:spPr>
          <a:xfrm>
            <a:off x="11248502" y="5742198"/>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31" name="Google Shape;431;p19"/>
          <p:cNvSpPr/>
          <p:nvPr/>
        </p:nvSpPr>
        <p:spPr>
          <a:xfrm rot="5400000">
            <a:off x="11645012" y="51608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432"/>
        <p:cNvGrpSpPr/>
        <p:nvPr/>
      </p:nvGrpSpPr>
      <p:grpSpPr>
        <a:xfrm>
          <a:off x="0" y="0"/>
          <a:ext cx="0" cy="0"/>
          <a:chOff x="0" y="0"/>
          <a:chExt cx="0" cy="0"/>
        </a:xfrm>
      </p:grpSpPr>
      <p:sp>
        <p:nvSpPr>
          <p:cNvPr id="433" name="Google Shape;433;p20"/>
          <p:cNvSpPr/>
          <p:nvPr/>
        </p:nvSpPr>
        <p:spPr>
          <a:xfrm>
            <a:off x="6127094" y="531613"/>
            <a:ext cx="5431250"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34" name="Google Shape;434;p20"/>
          <p:cNvSpPr/>
          <p:nvPr/>
        </p:nvSpPr>
        <p:spPr>
          <a:xfrm>
            <a:off x="5980875" y="435813"/>
            <a:ext cx="5477113"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 name="Google Shape;435;p20"/>
          <p:cNvSpPr/>
          <p:nvPr/>
        </p:nvSpPr>
        <p:spPr>
          <a:xfrm>
            <a:off x="5979762" y="431288"/>
            <a:ext cx="547711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20"/>
          <p:cNvSpPr/>
          <p:nvPr/>
        </p:nvSpPr>
        <p:spPr>
          <a:xfrm>
            <a:off x="10880965" y="124711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20"/>
          <p:cNvSpPr/>
          <p:nvPr/>
        </p:nvSpPr>
        <p:spPr>
          <a:xfrm>
            <a:off x="6244562"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 name="Google Shape;438;p20"/>
          <p:cNvSpPr/>
          <p:nvPr/>
        </p:nvSpPr>
        <p:spPr>
          <a:xfrm>
            <a:off x="6615730"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 name="Google Shape;439;p20"/>
          <p:cNvSpPr/>
          <p:nvPr/>
        </p:nvSpPr>
        <p:spPr>
          <a:xfrm>
            <a:off x="6995950"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20"/>
          <p:cNvSpPr/>
          <p:nvPr/>
        </p:nvSpPr>
        <p:spPr>
          <a:xfrm>
            <a:off x="10880965" y="1788794"/>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20"/>
          <p:cNvSpPr/>
          <p:nvPr/>
        </p:nvSpPr>
        <p:spPr>
          <a:xfrm>
            <a:off x="10880965" y="233046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 name="Google Shape;442;p20"/>
          <p:cNvSpPr txBox="1">
            <a:spLocks noGrp="1"/>
          </p:cNvSpPr>
          <p:nvPr>
            <p:ph type="title"/>
          </p:nvPr>
        </p:nvSpPr>
        <p:spPr>
          <a:xfrm>
            <a:off x="6539525" y="1202975"/>
            <a:ext cx="450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443" name="Google Shape;443;p20"/>
          <p:cNvSpPr txBox="1">
            <a:spLocks noGrp="1"/>
          </p:cNvSpPr>
          <p:nvPr>
            <p:ph type="body" idx="1"/>
          </p:nvPr>
        </p:nvSpPr>
        <p:spPr>
          <a:xfrm>
            <a:off x="6539606" y="2737025"/>
            <a:ext cx="4509300" cy="31068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444" name="Google Shape;444;p20"/>
          <p:cNvSpPr/>
          <p:nvPr/>
        </p:nvSpPr>
        <p:spPr>
          <a:xfrm flipH="1">
            <a:off x="360992" y="18429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20"/>
          <p:cNvSpPr/>
          <p:nvPr/>
        </p:nvSpPr>
        <p:spPr>
          <a:xfrm flipH="1">
            <a:off x="596367" y="18429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 name="Google Shape;446;p20"/>
          <p:cNvSpPr/>
          <p:nvPr/>
        </p:nvSpPr>
        <p:spPr>
          <a:xfrm flipH="1">
            <a:off x="822689" y="18429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 name="Google Shape;447;p20"/>
          <p:cNvSpPr/>
          <p:nvPr/>
        </p:nvSpPr>
        <p:spPr>
          <a:xfrm flipH="1">
            <a:off x="1058064" y="18429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20"/>
          <p:cNvSpPr/>
          <p:nvPr/>
        </p:nvSpPr>
        <p:spPr>
          <a:xfrm flipH="1">
            <a:off x="1293439" y="18429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20"/>
          <p:cNvSpPr/>
          <p:nvPr/>
        </p:nvSpPr>
        <p:spPr>
          <a:xfrm flipH="1">
            <a:off x="1528814" y="18429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 name="Google Shape;450;p20"/>
          <p:cNvSpPr/>
          <p:nvPr/>
        </p:nvSpPr>
        <p:spPr>
          <a:xfrm flipH="1">
            <a:off x="360992" y="42871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 name="Google Shape;451;p20"/>
          <p:cNvSpPr/>
          <p:nvPr/>
        </p:nvSpPr>
        <p:spPr>
          <a:xfrm flipH="1">
            <a:off x="360992" y="67314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20"/>
          <p:cNvSpPr/>
          <p:nvPr/>
        </p:nvSpPr>
        <p:spPr>
          <a:xfrm flipH="1">
            <a:off x="360992" y="917572"/>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20"/>
          <p:cNvSpPr/>
          <p:nvPr/>
        </p:nvSpPr>
        <p:spPr>
          <a:xfrm flipH="1">
            <a:off x="293126" y="587254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 name="Google Shape;454;p20"/>
          <p:cNvSpPr/>
          <p:nvPr/>
        </p:nvSpPr>
        <p:spPr>
          <a:xfrm flipH="1">
            <a:off x="293126" y="611696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 name="Google Shape;455;p20"/>
          <p:cNvSpPr/>
          <p:nvPr/>
        </p:nvSpPr>
        <p:spPr>
          <a:xfrm flipH="1">
            <a:off x="293126" y="636139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20"/>
          <p:cNvSpPr/>
          <p:nvPr/>
        </p:nvSpPr>
        <p:spPr>
          <a:xfrm flipH="1">
            <a:off x="293126" y="6605822"/>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20"/>
          <p:cNvSpPr/>
          <p:nvPr/>
        </p:nvSpPr>
        <p:spPr>
          <a:xfrm flipH="1">
            <a:off x="1624163" y="47357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 name="Google Shape;458;p20"/>
          <p:cNvSpPr/>
          <p:nvPr/>
        </p:nvSpPr>
        <p:spPr>
          <a:xfrm flipH="1">
            <a:off x="1139834" y="47357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 name="Google Shape;459;p20"/>
          <p:cNvSpPr/>
          <p:nvPr/>
        </p:nvSpPr>
        <p:spPr>
          <a:xfrm flipH="1">
            <a:off x="655506" y="47357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20"/>
          <p:cNvSpPr/>
          <p:nvPr/>
        </p:nvSpPr>
        <p:spPr>
          <a:xfrm flipH="1">
            <a:off x="664213" y="5746086"/>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61" name="Google Shape;461;p20"/>
          <p:cNvSpPr/>
          <p:nvPr/>
        </p:nvSpPr>
        <p:spPr>
          <a:xfrm rot="5400000">
            <a:off x="-23163" y="516476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48" name="Google Shape;48;p3"/>
          <p:cNvSpPr/>
          <p:nvPr/>
        </p:nvSpPr>
        <p:spPr>
          <a:xfrm>
            <a:off x="11893436"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3"/>
          <p:cNvSpPr/>
          <p:nvPr/>
        </p:nvSpPr>
        <p:spPr>
          <a:xfrm>
            <a:off x="11658061"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3"/>
          <p:cNvSpPr/>
          <p:nvPr/>
        </p:nvSpPr>
        <p:spPr>
          <a:xfrm>
            <a:off x="1143173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3"/>
          <p:cNvSpPr/>
          <p:nvPr/>
        </p:nvSpPr>
        <p:spPr>
          <a:xfrm>
            <a:off x="1119636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3"/>
          <p:cNvSpPr/>
          <p:nvPr/>
        </p:nvSpPr>
        <p:spPr>
          <a:xfrm>
            <a:off x="1096098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3"/>
          <p:cNvSpPr/>
          <p:nvPr/>
        </p:nvSpPr>
        <p:spPr>
          <a:xfrm>
            <a:off x="1072561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3"/>
          <p:cNvSpPr/>
          <p:nvPr/>
        </p:nvSpPr>
        <p:spPr>
          <a:xfrm>
            <a:off x="11893436" y="42484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3"/>
          <p:cNvSpPr/>
          <p:nvPr/>
        </p:nvSpPr>
        <p:spPr>
          <a:xfrm>
            <a:off x="11893436" y="66927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3"/>
          <p:cNvSpPr/>
          <p:nvPr/>
        </p:nvSpPr>
        <p:spPr>
          <a:xfrm>
            <a:off x="11893436" y="9136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3"/>
          <p:cNvSpPr/>
          <p:nvPr/>
        </p:nvSpPr>
        <p:spPr>
          <a:xfrm>
            <a:off x="11961302" y="58686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3"/>
          <p:cNvSpPr/>
          <p:nvPr/>
        </p:nvSpPr>
        <p:spPr>
          <a:xfrm>
            <a:off x="11961302" y="61130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3"/>
          <p:cNvSpPr/>
          <p:nvPr/>
        </p:nvSpPr>
        <p:spPr>
          <a:xfrm>
            <a:off x="11961302" y="63575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3"/>
          <p:cNvSpPr/>
          <p:nvPr/>
        </p:nvSpPr>
        <p:spPr>
          <a:xfrm>
            <a:off x="11961302" y="66019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3"/>
          <p:cNvSpPr/>
          <p:nvPr/>
        </p:nvSpPr>
        <p:spPr>
          <a:xfrm>
            <a:off x="10323060"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3"/>
          <p:cNvSpPr/>
          <p:nvPr/>
        </p:nvSpPr>
        <p:spPr>
          <a:xfrm>
            <a:off x="10807388"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3"/>
          <p:cNvSpPr/>
          <p:nvPr/>
        </p:nvSpPr>
        <p:spPr>
          <a:xfrm>
            <a:off x="11291717"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3"/>
          <p:cNvSpPr/>
          <p:nvPr/>
        </p:nvSpPr>
        <p:spPr>
          <a:xfrm>
            <a:off x="11931912" y="4786893"/>
            <a:ext cx="135731" cy="434340"/>
          </a:xfrm>
          <a:custGeom>
            <a:avLst/>
            <a:gdLst/>
            <a:ahLst/>
            <a:cxnLst/>
            <a:rect l="l" t="t" r="r" b="b"/>
            <a:pathLst>
              <a:path w="142875" h="457200" extrusionOk="0">
                <a:moveTo>
                  <a:pt x="0" y="0"/>
                </a:moveTo>
                <a:lnTo>
                  <a:pt x="142875" y="0"/>
                </a:lnTo>
                <a:lnTo>
                  <a:pt x="142875" y="457200"/>
                </a:lnTo>
                <a:lnTo>
                  <a:pt x="0" y="45720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3"/>
          <p:cNvSpPr/>
          <p:nvPr/>
        </p:nvSpPr>
        <p:spPr>
          <a:xfrm>
            <a:off x="11913806" y="5284800"/>
            <a:ext cx="162877" cy="162878"/>
          </a:xfrm>
          <a:custGeom>
            <a:avLst/>
            <a:gdLst/>
            <a:ahLst/>
            <a:cxnLst/>
            <a:rect l="l" t="t" r="r" b="b"/>
            <a:pathLst>
              <a:path w="171450" h="171450" extrusionOk="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3"/>
          <p:cNvSpPr/>
          <p:nvPr/>
        </p:nvSpPr>
        <p:spPr>
          <a:xfrm>
            <a:off x="11195615" y="533522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462"/>
        <p:cNvGrpSpPr/>
        <p:nvPr/>
      </p:nvGrpSpPr>
      <p:grpSpPr>
        <a:xfrm>
          <a:off x="0" y="0"/>
          <a:ext cx="0" cy="0"/>
          <a:chOff x="0" y="0"/>
          <a:chExt cx="0" cy="0"/>
        </a:xfrm>
      </p:grpSpPr>
      <p:sp>
        <p:nvSpPr>
          <p:cNvPr id="463" name="Google Shape;463;p21"/>
          <p:cNvSpPr/>
          <p:nvPr/>
        </p:nvSpPr>
        <p:spPr>
          <a:xfrm>
            <a:off x="794675" y="409775"/>
            <a:ext cx="9760982"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64" name="Google Shape;464;p21"/>
          <p:cNvSpPr/>
          <p:nvPr/>
        </p:nvSpPr>
        <p:spPr>
          <a:xfrm>
            <a:off x="531875" y="313975"/>
            <a:ext cx="9841230"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21"/>
          <p:cNvSpPr/>
          <p:nvPr/>
        </p:nvSpPr>
        <p:spPr>
          <a:xfrm>
            <a:off x="529875" y="309450"/>
            <a:ext cx="984123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 name="Google Shape;466;p21"/>
          <p:cNvSpPr/>
          <p:nvPr/>
        </p:nvSpPr>
        <p:spPr>
          <a:xfrm rot="-5400000">
            <a:off x="11581564" y="6196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 name="Google Shape;467;p21"/>
          <p:cNvSpPr/>
          <p:nvPr/>
        </p:nvSpPr>
        <p:spPr>
          <a:xfrm rot="-5400000">
            <a:off x="11581564" y="5712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21"/>
          <p:cNvSpPr/>
          <p:nvPr/>
        </p:nvSpPr>
        <p:spPr>
          <a:xfrm rot="-5400000">
            <a:off x="11581564" y="5227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21"/>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0" name="Google Shape;470;p21"/>
          <p:cNvSpPr/>
          <p:nvPr/>
        </p:nvSpPr>
        <p:spPr>
          <a:xfrm>
            <a:off x="9683165" y="53425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71" name="Google Shape;471;p21"/>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21"/>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21"/>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4" name="Google Shape;474;p21"/>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5" name="Google Shape;475;p21"/>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21"/>
          <p:cNvSpPr/>
          <p:nvPr/>
        </p:nvSpPr>
        <p:spPr>
          <a:xfrm>
            <a:off x="11735165" y="181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21"/>
          <p:cNvSpPr/>
          <p:nvPr/>
        </p:nvSpPr>
        <p:spPr>
          <a:xfrm>
            <a:off x="11735165" y="426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8" name="Google Shape;478;p21"/>
          <p:cNvSpPr/>
          <p:nvPr/>
        </p:nvSpPr>
        <p:spPr>
          <a:xfrm>
            <a:off x="11735165" y="670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 name="Google Shape;479;p21"/>
          <p:cNvSpPr/>
          <p:nvPr/>
        </p:nvSpPr>
        <p:spPr>
          <a:xfrm>
            <a:off x="11735165" y="915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21"/>
          <p:cNvSpPr txBox="1">
            <a:spLocks noGrp="1"/>
          </p:cNvSpPr>
          <p:nvPr>
            <p:ph type="subTitle" idx="1"/>
          </p:nvPr>
        </p:nvSpPr>
        <p:spPr>
          <a:xfrm>
            <a:off x="2854000" y="2945800"/>
            <a:ext cx="55815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algn="ctr" rtl="0">
              <a:spcBef>
                <a:spcPts val="2100"/>
              </a:spcBef>
              <a:spcAft>
                <a:spcPts val="0"/>
              </a:spcAft>
              <a:buSzPts val="2100"/>
              <a:buNone/>
              <a:defRPr sz="2100" b="1"/>
            </a:lvl2pPr>
            <a:lvl3pPr lvl="2" algn="ctr" rtl="0">
              <a:spcBef>
                <a:spcPts val="2100"/>
              </a:spcBef>
              <a:spcAft>
                <a:spcPts val="0"/>
              </a:spcAft>
              <a:buSzPts val="2100"/>
              <a:buNone/>
              <a:defRPr sz="2100" b="1"/>
            </a:lvl3pPr>
            <a:lvl4pPr lvl="3" algn="ctr" rtl="0">
              <a:spcBef>
                <a:spcPts val="2100"/>
              </a:spcBef>
              <a:spcAft>
                <a:spcPts val="0"/>
              </a:spcAft>
              <a:buSzPts val="2100"/>
              <a:buNone/>
              <a:defRPr sz="2100" b="1"/>
            </a:lvl4pPr>
            <a:lvl5pPr lvl="4" algn="ctr" rtl="0">
              <a:spcBef>
                <a:spcPts val="2100"/>
              </a:spcBef>
              <a:spcAft>
                <a:spcPts val="0"/>
              </a:spcAft>
              <a:buSzPts val="2100"/>
              <a:buNone/>
              <a:defRPr sz="2100" b="1"/>
            </a:lvl5pPr>
            <a:lvl6pPr lvl="5" algn="ctr" rtl="0">
              <a:spcBef>
                <a:spcPts val="2100"/>
              </a:spcBef>
              <a:spcAft>
                <a:spcPts val="0"/>
              </a:spcAft>
              <a:buSzPts val="2100"/>
              <a:buNone/>
              <a:defRPr sz="2100" b="1"/>
            </a:lvl6pPr>
            <a:lvl7pPr lvl="6" algn="ctr" rtl="0">
              <a:spcBef>
                <a:spcPts val="2100"/>
              </a:spcBef>
              <a:spcAft>
                <a:spcPts val="0"/>
              </a:spcAft>
              <a:buSzPts val="2100"/>
              <a:buNone/>
              <a:defRPr sz="2100" b="1"/>
            </a:lvl7pPr>
            <a:lvl8pPr lvl="7" algn="ctr" rtl="0">
              <a:spcBef>
                <a:spcPts val="2100"/>
              </a:spcBef>
              <a:spcAft>
                <a:spcPts val="0"/>
              </a:spcAft>
              <a:buSzPts val="2100"/>
              <a:buNone/>
              <a:defRPr sz="2100" b="1"/>
            </a:lvl8pPr>
            <a:lvl9pPr lvl="8" algn="ctr" rtl="0">
              <a:spcBef>
                <a:spcPts val="2100"/>
              </a:spcBef>
              <a:spcAft>
                <a:spcPts val="2100"/>
              </a:spcAft>
              <a:buSzPts val="2100"/>
              <a:buNone/>
              <a:defRPr sz="2100" b="1"/>
            </a:lvl9pPr>
          </a:lstStyle>
          <a:p>
            <a:endParaRPr/>
          </a:p>
        </p:txBody>
      </p:sp>
      <p:sp>
        <p:nvSpPr>
          <p:cNvPr id="481" name="Google Shape;481;p21"/>
          <p:cNvSpPr txBox="1">
            <a:spLocks noGrp="1"/>
          </p:cNvSpPr>
          <p:nvPr>
            <p:ph type="title"/>
          </p:nvPr>
        </p:nvSpPr>
        <p:spPr>
          <a:xfrm>
            <a:off x="2854000" y="1403350"/>
            <a:ext cx="55815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482" name="Google Shape;482;p21"/>
          <p:cNvSpPr txBox="1">
            <a:spLocks noGrp="1"/>
          </p:cNvSpPr>
          <p:nvPr>
            <p:ph type="body" idx="2"/>
          </p:nvPr>
        </p:nvSpPr>
        <p:spPr>
          <a:xfrm>
            <a:off x="2854050" y="3810600"/>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00000"/>
              </a:lnSpc>
              <a:spcBef>
                <a:spcPts val="0"/>
              </a:spcBef>
              <a:spcAft>
                <a:spcPts val="0"/>
              </a:spcAft>
              <a:buSzPts val="1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0 DO NOT REMOVE · SlidesMania">
  <p:cSld name="CUSTOM_19">
    <p:spTree>
      <p:nvGrpSpPr>
        <p:cNvPr id="1" name="Shape 67"/>
        <p:cNvGrpSpPr/>
        <p:nvPr/>
      </p:nvGrpSpPr>
      <p:grpSpPr>
        <a:xfrm>
          <a:off x="0" y="0"/>
          <a:ext cx="0" cy="0"/>
          <a:chOff x="0" y="0"/>
          <a:chExt cx="0" cy="0"/>
        </a:xfrm>
      </p:grpSpPr>
      <p:grpSp>
        <p:nvGrpSpPr>
          <p:cNvPr id="68" name="Google Shape;68;p4"/>
          <p:cNvGrpSpPr/>
          <p:nvPr/>
        </p:nvGrpSpPr>
        <p:grpSpPr>
          <a:xfrm>
            <a:off x="0" y="0"/>
            <a:ext cx="12192000" cy="6858000"/>
            <a:chOff x="0" y="0"/>
            <a:chExt cx="12192000" cy="6858000"/>
          </a:xfrm>
        </p:grpSpPr>
        <p:sp>
          <p:nvSpPr>
            <p:cNvPr id="69" name="Google Shape;69;p4"/>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4">
              <a:hlinkClick r:id="rId2"/>
            </p:cNvPr>
            <p:cNvPicPr preferRelativeResize="0"/>
            <p:nvPr/>
          </p:nvPicPr>
          <p:blipFill rotWithShape="1">
            <a:blip r:embed="rId3"/>
            <a:srcRect/>
            <a:stretch>
              <a:fillRect/>
            </a:stretch>
          </p:blipFill>
          <p:spPr>
            <a:xfrm>
              <a:off x="465600" y="331100"/>
              <a:ext cx="5101466" cy="2201299"/>
            </a:xfrm>
            <a:prstGeom prst="rect">
              <a:avLst/>
            </a:prstGeom>
            <a:noFill/>
            <a:ln>
              <a:noFill/>
            </a:ln>
          </p:spPr>
        </p:pic>
        <p:sp>
          <p:nvSpPr>
            <p:cNvPr id="71" name="Google Shape;71;p4"/>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500000000000000"/>
                  <a:ea typeface="Poppins" panose="00000500000000000000"/>
                  <a:cs typeface="Poppins" panose="00000500000000000000"/>
                  <a:sym typeface="Poppins" panose="00000500000000000000"/>
                </a:rPr>
                <a:t>Free </a:t>
              </a:r>
              <a:r>
                <a:rPr lang="en-GB" sz="3600">
                  <a:solidFill>
                    <a:srgbClr val="3F3F3F"/>
                  </a:solidFill>
                  <a:latin typeface="Poppins" panose="00000500000000000000"/>
                  <a:ea typeface="Poppins" panose="00000500000000000000"/>
                  <a:cs typeface="Poppins" panose="00000500000000000000"/>
                  <a:sym typeface="Poppins" panose="00000500000000000000"/>
                </a:rPr>
                <a:t>themes and templates for </a:t>
              </a:r>
              <a:r>
                <a:rPr lang="en-GB" sz="3600" b="1">
                  <a:solidFill>
                    <a:srgbClr val="3F3F3F"/>
                  </a:solidFill>
                  <a:latin typeface="Poppins" panose="00000500000000000000"/>
                  <a:ea typeface="Poppins" panose="00000500000000000000"/>
                  <a:cs typeface="Poppins" panose="00000500000000000000"/>
                  <a:sym typeface="Poppins" panose="00000500000000000000"/>
                </a:rPr>
                <a:t>Google Slides</a:t>
              </a:r>
              <a:r>
                <a:rPr lang="en-GB" sz="3600">
                  <a:solidFill>
                    <a:srgbClr val="3F3F3F"/>
                  </a:solidFill>
                  <a:latin typeface="Poppins" panose="00000500000000000000"/>
                  <a:ea typeface="Poppins" panose="00000500000000000000"/>
                  <a:cs typeface="Poppins" panose="00000500000000000000"/>
                  <a:sym typeface="Poppins" panose="00000500000000000000"/>
                </a:rPr>
                <a:t> or </a:t>
              </a:r>
              <a:r>
                <a:rPr lang="en-GB" sz="3600" b="1">
                  <a:solidFill>
                    <a:srgbClr val="3F3F3F"/>
                  </a:solidFill>
                  <a:latin typeface="Poppins" panose="00000500000000000000"/>
                  <a:ea typeface="Poppins" panose="00000500000000000000"/>
                  <a:cs typeface="Poppins" panose="00000500000000000000"/>
                  <a:sym typeface="Poppins" panose="00000500000000000000"/>
                </a:rPr>
                <a:t>PowerPoint</a:t>
              </a: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r>
                <a:rPr lang="en-GB" sz="3000" b="1">
                  <a:solidFill>
                    <a:srgbClr val="FFCB25"/>
                  </a:solidFill>
                  <a:latin typeface="Poppins" panose="00000500000000000000"/>
                  <a:ea typeface="Poppins" panose="00000500000000000000"/>
                  <a:cs typeface="Poppins" panose="00000500000000000000"/>
                  <a:sym typeface="Poppins" panose="00000500000000000000"/>
                </a:rPr>
                <a:t>NOT to be sold as is or modified!</a:t>
              </a:r>
              <a:endParaRPr sz="3000" b="1">
                <a:solidFill>
                  <a:srgbClr val="FFCB25"/>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700">
                  <a:solidFill>
                    <a:srgbClr val="3F3F3F"/>
                  </a:solidFill>
                  <a:latin typeface="Poppins" panose="00000500000000000000"/>
                  <a:ea typeface="Poppins" panose="00000500000000000000"/>
                  <a:cs typeface="Poppins" panose="00000500000000000000"/>
                  <a:sym typeface="Poppins" panose="00000500000000000000"/>
                </a:rPr>
                <a:t>Read </a:t>
              </a:r>
              <a:r>
                <a:rPr lang="en-GB" sz="2700" u="sng">
                  <a:solidFill>
                    <a:srgbClr val="3F3F3F"/>
                  </a:solidFill>
                  <a:latin typeface="Poppins" panose="00000500000000000000"/>
                  <a:ea typeface="Poppins" panose="00000500000000000000"/>
                  <a:cs typeface="Poppins" panose="00000500000000000000"/>
                  <a:sym typeface="Poppins" panose="00000500000000000000"/>
                  <a:hlinkClick r:id="rId4"/>
                </a:rPr>
                <a:t>FAQ</a:t>
              </a:r>
              <a:r>
                <a:rPr lang="en-GB" sz="4400" b="1">
                  <a:solidFill>
                    <a:srgbClr val="FFCB25"/>
                  </a:solidFill>
                  <a:latin typeface="Poppins" panose="00000500000000000000"/>
                  <a:ea typeface="Poppins" panose="00000500000000000000"/>
                  <a:cs typeface="Poppins" panose="00000500000000000000"/>
                  <a:sym typeface="Poppins" panose="00000500000000000000"/>
                </a:rPr>
                <a:t> </a:t>
              </a:r>
              <a:r>
                <a:rPr lang="en-GB" sz="2700">
                  <a:solidFill>
                    <a:srgbClr val="3F3F3F"/>
                  </a:solidFill>
                  <a:latin typeface="Poppins" panose="00000500000000000000"/>
                  <a:ea typeface="Poppins" panose="00000500000000000000"/>
                  <a:cs typeface="Poppins" panose="00000500000000000000"/>
                  <a:sym typeface="Poppins" panose="00000500000000000000"/>
                </a:rPr>
                <a:t>on slidesmania.com</a:t>
              </a:r>
              <a:endParaRPr sz="2700">
                <a:solidFill>
                  <a:srgbClr val="3F3F3F"/>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000">
                  <a:solidFill>
                    <a:srgbClr val="3F3F3F"/>
                  </a:solidFill>
                  <a:latin typeface="Poppins" panose="00000500000000000000"/>
                  <a:ea typeface="Poppins" panose="00000500000000000000"/>
                  <a:cs typeface="Poppins" panose="00000500000000000000"/>
                  <a:sym typeface="Poppins" panose="00000500000000000000"/>
                </a:rPr>
                <a:t>Do not remove the slidesmania.com text on the sides.</a:t>
              </a:r>
              <a:endParaRPr sz="2000">
                <a:solidFill>
                  <a:srgbClr val="3F3F3F"/>
                </a:solidFill>
                <a:latin typeface="Poppins" panose="00000500000000000000"/>
                <a:ea typeface="Poppins" panose="00000500000000000000"/>
                <a:cs typeface="Poppins" panose="00000500000000000000"/>
                <a:sym typeface="Poppins" panose="00000500000000000000"/>
              </a:endParaRPr>
            </a:p>
          </p:txBody>
        </p:sp>
        <p:cxnSp>
          <p:nvCxnSpPr>
            <p:cNvPr id="72" name="Google Shape;72;p4"/>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73" name="Google Shape;73;p4">
              <a:hlinkClick r:id="rId5"/>
            </p:cNvPr>
            <p:cNvPicPr preferRelativeResize="0"/>
            <p:nvPr/>
          </p:nvPicPr>
          <p:blipFill>
            <a:blip r:embed="rId6"/>
            <a:stretch>
              <a:fillRect/>
            </a:stretch>
          </p:blipFill>
          <p:spPr>
            <a:xfrm>
              <a:off x="8982558" y="5912306"/>
              <a:ext cx="713232" cy="637863"/>
            </a:xfrm>
            <a:prstGeom prst="rect">
              <a:avLst/>
            </a:prstGeom>
            <a:noFill/>
            <a:ln>
              <a:noFill/>
            </a:ln>
          </p:spPr>
        </p:pic>
        <p:pic>
          <p:nvPicPr>
            <p:cNvPr id="74" name="Google Shape;74;p4">
              <a:hlinkClick r:id="rId7"/>
            </p:cNvPr>
            <p:cNvPicPr preferRelativeResize="0"/>
            <p:nvPr/>
          </p:nvPicPr>
          <p:blipFill>
            <a:blip r:embed="rId8"/>
            <a:stretch>
              <a:fillRect/>
            </a:stretch>
          </p:blipFill>
          <p:spPr>
            <a:xfrm>
              <a:off x="9764428" y="5916798"/>
              <a:ext cx="708660" cy="628879"/>
            </a:xfrm>
            <a:prstGeom prst="rect">
              <a:avLst/>
            </a:prstGeom>
            <a:noFill/>
            <a:ln>
              <a:noFill/>
            </a:ln>
          </p:spPr>
        </p:pic>
        <p:pic>
          <p:nvPicPr>
            <p:cNvPr id="75" name="Google Shape;75;p4">
              <a:hlinkClick r:id="rId9"/>
            </p:cNvPr>
            <p:cNvPicPr preferRelativeResize="0"/>
            <p:nvPr/>
          </p:nvPicPr>
          <p:blipFill>
            <a:blip r:embed="rId10"/>
            <a:stretch>
              <a:fillRect/>
            </a:stretch>
          </p:blipFill>
          <p:spPr>
            <a:xfrm>
              <a:off x="10541715" y="5905569"/>
              <a:ext cx="612648" cy="624387"/>
            </a:xfrm>
            <a:prstGeom prst="rect">
              <a:avLst/>
            </a:prstGeom>
            <a:noFill/>
            <a:ln>
              <a:noFill/>
            </a:ln>
          </p:spPr>
        </p:pic>
        <p:pic>
          <p:nvPicPr>
            <p:cNvPr id="76" name="Google Shape;76;p4">
              <a:hlinkClick r:id="rId11"/>
            </p:cNvPr>
            <p:cNvPicPr preferRelativeResize="0"/>
            <p:nvPr/>
          </p:nvPicPr>
          <p:blipFill>
            <a:blip r:embed="rId12"/>
            <a:stretch>
              <a:fillRect/>
            </a:stretch>
          </p:blipFill>
          <p:spPr>
            <a:xfrm>
              <a:off x="11219049" y="5916799"/>
              <a:ext cx="699516" cy="601927"/>
            </a:xfrm>
            <a:prstGeom prst="rect">
              <a:avLst/>
            </a:prstGeom>
            <a:noFill/>
            <a:ln>
              <a:noFill/>
            </a:ln>
          </p:spPr>
        </p:pic>
        <p:sp>
          <p:nvSpPr>
            <p:cNvPr id="77" name="Google Shape;77;p4"/>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78"/>
        <p:cNvGrpSpPr/>
        <p:nvPr/>
      </p:nvGrpSpPr>
      <p:grpSpPr>
        <a:xfrm>
          <a:off x="0" y="0"/>
          <a:ext cx="0" cy="0"/>
          <a:chOff x="0" y="0"/>
          <a:chExt cx="0" cy="0"/>
        </a:xfrm>
      </p:grpSpPr>
      <p:sp>
        <p:nvSpPr>
          <p:cNvPr id="79" name="Google Shape;79;p5"/>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5"/>
          <p:cNvSpPr txBox="1">
            <a:spLocks noGrp="1"/>
          </p:cNvSpPr>
          <p:nvPr>
            <p:ph type="body" idx="1"/>
          </p:nvPr>
        </p:nvSpPr>
        <p:spPr>
          <a:xfrm>
            <a:off x="1145738" y="4396113"/>
            <a:ext cx="9898200" cy="12507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81" name="Google Shape;81;p5"/>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5"/>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5"/>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5"/>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5"/>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5"/>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87" name="Google Shape;87;p5"/>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88;p5"/>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 name="Google Shape;89;p5"/>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 name="Google Shape;90;p5"/>
          <p:cNvSpPr txBox="1">
            <a:spLocks noGrp="1"/>
          </p:cNvSpPr>
          <p:nvPr>
            <p:ph type="title"/>
          </p:nvPr>
        </p:nvSpPr>
        <p:spPr>
          <a:xfrm>
            <a:off x="1145784" y="3073438"/>
            <a:ext cx="98982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91" name="Google Shape;91;p5"/>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 name="Google Shape;92;p5"/>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 name="Google Shape;93;p5"/>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 name="Google Shape;94;p5"/>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 name="Google Shape;95;p5"/>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 name="Google Shape;96;p5"/>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5"/>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5"/>
          <p:cNvSpPr/>
          <p:nvPr/>
        </p:nvSpPr>
        <p:spPr>
          <a:xfrm rot="5400000">
            <a:off x="539449" y="58121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99"/>
        <p:cNvGrpSpPr/>
        <p:nvPr/>
      </p:nvGrpSpPr>
      <p:grpSpPr>
        <a:xfrm>
          <a:off x="0" y="0"/>
          <a:ext cx="0" cy="0"/>
          <a:chOff x="0" y="0"/>
          <a:chExt cx="0" cy="0"/>
        </a:xfrm>
      </p:grpSpPr>
      <p:sp>
        <p:nvSpPr>
          <p:cNvPr id="100" name="Google Shape;100;p6"/>
          <p:cNvSpPr/>
          <p:nvPr/>
        </p:nvSpPr>
        <p:spPr>
          <a:xfrm>
            <a:off x="794675" y="409775"/>
            <a:ext cx="9760982"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1" name="Google Shape;101;p6"/>
          <p:cNvSpPr/>
          <p:nvPr/>
        </p:nvSpPr>
        <p:spPr>
          <a:xfrm>
            <a:off x="531875" y="313975"/>
            <a:ext cx="9841230"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6"/>
          <p:cNvSpPr/>
          <p:nvPr/>
        </p:nvSpPr>
        <p:spPr>
          <a:xfrm>
            <a:off x="529875" y="309450"/>
            <a:ext cx="984123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6"/>
          <p:cNvSpPr/>
          <p:nvPr/>
        </p:nvSpPr>
        <p:spPr>
          <a:xfrm rot="-5400000">
            <a:off x="11581564" y="6196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6"/>
          <p:cNvSpPr/>
          <p:nvPr/>
        </p:nvSpPr>
        <p:spPr>
          <a:xfrm rot="-5400000">
            <a:off x="11581564" y="5712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6"/>
          <p:cNvSpPr/>
          <p:nvPr/>
        </p:nvSpPr>
        <p:spPr>
          <a:xfrm rot="-5400000">
            <a:off x="11581564" y="5227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6"/>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6"/>
          <p:cNvSpPr/>
          <p:nvPr/>
        </p:nvSpPr>
        <p:spPr>
          <a:xfrm>
            <a:off x="9683165" y="53425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 name="Google Shape;108;p6"/>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6"/>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6"/>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6"/>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6"/>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 name="Google Shape;113;p6"/>
          <p:cNvSpPr txBox="1">
            <a:spLocks noGrp="1"/>
          </p:cNvSpPr>
          <p:nvPr>
            <p:ph type="title"/>
          </p:nvPr>
        </p:nvSpPr>
        <p:spPr>
          <a:xfrm>
            <a:off x="1355875" y="1194125"/>
            <a:ext cx="86772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14" name="Google Shape;114;p6"/>
          <p:cNvSpPr txBox="1">
            <a:spLocks noGrp="1"/>
          </p:cNvSpPr>
          <p:nvPr>
            <p:ph type="body" idx="1"/>
          </p:nvPr>
        </p:nvSpPr>
        <p:spPr>
          <a:xfrm>
            <a:off x="1355875" y="2459275"/>
            <a:ext cx="8677200" cy="2883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5" name="Google Shape;115;p6"/>
          <p:cNvSpPr/>
          <p:nvPr/>
        </p:nvSpPr>
        <p:spPr>
          <a:xfrm>
            <a:off x="11735165" y="181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6"/>
          <p:cNvSpPr/>
          <p:nvPr/>
        </p:nvSpPr>
        <p:spPr>
          <a:xfrm>
            <a:off x="11735165" y="426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 name="Google Shape;117;p6"/>
          <p:cNvSpPr/>
          <p:nvPr/>
        </p:nvSpPr>
        <p:spPr>
          <a:xfrm>
            <a:off x="11735165" y="670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 name="Google Shape;118;p6"/>
          <p:cNvSpPr/>
          <p:nvPr/>
        </p:nvSpPr>
        <p:spPr>
          <a:xfrm>
            <a:off x="11735165" y="915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19"/>
        <p:cNvGrpSpPr/>
        <p:nvPr/>
      </p:nvGrpSpPr>
      <p:grpSpPr>
        <a:xfrm>
          <a:off x="0" y="0"/>
          <a:ext cx="0" cy="0"/>
          <a:chOff x="0" y="0"/>
          <a:chExt cx="0" cy="0"/>
        </a:xfrm>
      </p:grpSpPr>
      <p:sp>
        <p:nvSpPr>
          <p:cNvPr id="120" name="Google Shape;120;p7"/>
          <p:cNvSpPr/>
          <p:nvPr/>
        </p:nvSpPr>
        <p:spPr>
          <a:xfrm>
            <a:off x="376000" y="469250"/>
            <a:ext cx="4602385" cy="6228779"/>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 name="Google Shape;121;p7"/>
          <p:cNvSpPr/>
          <p:nvPr/>
        </p:nvSpPr>
        <p:spPr>
          <a:xfrm>
            <a:off x="530812" y="313977"/>
            <a:ext cx="4598432"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 name="Google Shape;122;p7"/>
          <p:cNvSpPr/>
          <p:nvPr/>
        </p:nvSpPr>
        <p:spPr>
          <a:xfrm>
            <a:off x="529875" y="309450"/>
            <a:ext cx="4598432"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7"/>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7"/>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 name="Google Shape;125;p7"/>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 name="Google Shape;126;p7"/>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7"/>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7"/>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 name="Google Shape;129;p7"/>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2"/>
              </a:buClr>
              <a:buSzPts val="15000"/>
              <a:buNone/>
              <a:defRPr sz="15000">
                <a:solidFill>
                  <a:schemeClr val="lt2"/>
                </a:solidFill>
              </a:defRPr>
            </a:lvl1pPr>
            <a:lvl2pPr lvl="1" algn="r" rtl="0">
              <a:spcBef>
                <a:spcPts val="0"/>
              </a:spcBef>
              <a:spcAft>
                <a:spcPts val="0"/>
              </a:spcAft>
              <a:buClr>
                <a:schemeClr val="lt2"/>
              </a:buClr>
              <a:buSzPts val="15000"/>
              <a:buNone/>
              <a:defRPr sz="15000">
                <a:solidFill>
                  <a:schemeClr val="lt2"/>
                </a:solidFill>
              </a:defRPr>
            </a:lvl2pPr>
            <a:lvl3pPr lvl="2" algn="r" rtl="0">
              <a:spcBef>
                <a:spcPts val="0"/>
              </a:spcBef>
              <a:spcAft>
                <a:spcPts val="0"/>
              </a:spcAft>
              <a:buClr>
                <a:schemeClr val="lt2"/>
              </a:buClr>
              <a:buSzPts val="15000"/>
              <a:buNone/>
              <a:defRPr sz="15000">
                <a:solidFill>
                  <a:schemeClr val="lt2"/>
                </a:solidFill>
              </a:defRPr>
            </a:lvl3pPr>
            <a:lvl4pPr lvl="3" algn="r" rtl="0">
              <a:spcBef>
                <a:spcPts val="0"/>
              </a:spcBef>
              <a:spcAft>
                <a:spcPts val="0"/>
              </a:spcAft>
              <a:buClr>
                <a:schemeClr val="lt2"/>
              </a:buClr>
              <a:buSzPts val="15000"/>
              <a:buNone/>
              <a:defRPr sz="15000">
                <a:solidFill>
                  <a:schemeClr val="lt2"/>
                </a:solidFill>
              </a:defRPr>
            </a:lvl4pPr>
            <a:lvl5pPr lvl="4" algn="r" rtl="0">
              <a:spcBef>
                <a:spcPts val="0"/>
              </a:spcBef>
              <a:spcAft>
                <a:spcPts val="0"/>
              </a:spcAft>
              <a:buClr>
                <a:schemeClr val="lt2"/>
              </a:buClr>
              <a:buSzPts val="15000"/>
              <a:buNone/>
              <a:defRPr sz="15000">
                <a:solidFill>
                  <a:schemeClr val="lt2"/>
                </a:solidFill>
              </a:defRPr>
            </a:lvl5pPr>
            <a:lvl6pPr lvl="5" algn="r" rtl="0">
              <a:spcBef>
                <a:spcPts val="0"/>
              </a:spcBef>
              <a:spcAft>
                <a:spcPts val="0"/>
              </a:spcAft>
              <a:buClr>
                <a:schemeClr val="lt2"/>
              </a:buClr>
              <a:buSzPts val="15000"/>
              <a:buNone/>
              <a:defRPr sz="15000">
                <a:solidFill>
                  <a:schemeClr val="lt2"/>
                </a:solidFill>
              </a:defRPr>
            </a:lvl6pPr>
            <a:lvl7pPr lvl="6" algn="r" rtl="0">
              <a:spcBef>
                <a:spcPts val="0"/>
              </a:spcBef>
              <a:spcAft>
                <a:spcPts val="0"/>
              </a:spcAft>
              <a:buClr>
                <a:schemeClr val="lt2"/>
              </a:buClr>
              <a:buSzPts val="15000"/>
              <a:buNone/>
              <a:defRPr sz="15000">
                <a:solidFill>
                  <a:schemeClr val="lt2"/>
                </a:solidFill>
              </a:defRPr>
            </a:lvl7pPr>
            <a:lvl8pPr lvl="7" algn="r" rtl="0">
              <a:spcBef>
                <a:spcPts val="0"/>
              </a:spcBef>
              <a:spcAft>
                <a:spcPts val="0"/>
              </a:spcAft>
              <a:buClr>
                <a:schemeClr val="lt2"/>
              </a:buClr>
              <a:buSzPts val="15000"/>
              <a:buNone/>
              <a:defRPr sz="15000">
                <a:solidFill>
                  <a:schemeClr val="lt2"/>
                </a:solidFill>
              </a:defRPr>
            </a:lvl8pPr>
            <a:lvl9pPr lvl="8" algn="r" rtl="0">
              <a:spcBef>
                <a:spcPts val="0"/>
              </a:spcBef>
              <a:spcAft>
                <a:spcPts val="0"/>
              </a:spcAft>
              <a:buClr>
                <a:schemeClr val="lt2"/>
              </a:buClr>
              <a:buSzPts val="15000"/>
              <a:buNone/>
              <a:defRPr sz="15000">
                <a:solidFill>
                  <a:schemeClr val="lt2"/>
                </a:solidFill>
              </a:defRPr>
            </a:lvl9pPr>
          </a:lstStyle>
          <a:p>
            <a:endParaRPr/>
          </a:p>
        </p:txBody>
      </p:sp>
      <p:sp>
        <p:nvSpPr>
          <p:cNvPr id="130" name="Google Shape;130;p7"/>
          <p:cNvSpPr txBox="1">
            <a:spLocks noGrp="1"/>
          </p:cNvSpPr>
          <p:nvPr>
            <p:ph type="body" idx="1"/>
          </p:nvPr>
        </p:nvSpPr>
        <p:spPr>
          <a:xfrm>
            <a:off x="5555625" y="3101575"/>
            <a:ext cx="6220800" cy="2618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1" name="Google Shape;131;p7"/>
          <p:cNvSpPr txBox="1">
            <a:spLocks noGrp="1"/>
          </p:cNvSpPr>
          <p:nvPr>
            <p:ph type="title" idx="2"/>
          </p:nvPr>
        </p:nvSpPr>
        <p:spPr>
          <a:xfrm>
            <a:off x="5555625" y="1653625"/>
            <a:ext cx="62208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lt1"/>
              </a:buClr>
              <a:buSzPts val="4000"/>
              <a:buFont typeface="Abril Fatface" panose="02000503000000020003"/>
              <a:buNone/>
              <a:defRPr sz="4000">
                <a:solidFill>
                  <a:schemeClr val="lt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32" name="Google Shape;132;p7"/>
          <p:cNvSpPr/>
          <p:nvPr/>
        </p:nvSpPr>
        <p:spPr>
          <a:xfrm>
            <a:off x="11893436"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 name="Google Shape;133;p7"/>
          <p:cNvSpPr/>
          <p:nvPr/>
        </p:nvSpPr>
        <p:spPr>
          <a:xfrm>
            <a:off x="11658061"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 name="Google Shape;134;p7"/>
          <p:cNvSpPr/>
          <p:nvPr/>
        </p:nvSpPr>
        <p:spPr>
          <a:xfrm>
            <a:off x="1143173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7"/>
          <p:cNvSpPr/>
          <p:nvPr/>
        </p:nvSpPr>
        <p:spPr>
          <a:xfrm>
            <a:off x="1119636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7"/>
          <p:cNvSpPr/>
          <p:nvPr/>
        </p:nvSpPr>
        <p:spPr>
          <a:xfrm>
            <a:off x="1096098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 name="Google Shape;137;p7"/>
          <p:cNvSpPr/>
          <p:nvPr/>
        </p:nvSpPr>
        <p:spPr>
          <a:xfrm>
            <a:off x="1072561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 name="Google Shape;138;p7"/>
          <p:cNvSpPr/>
          <p:nvPr/>
        </p:nvSpPr>
        <p:spPr>
          <a:xfrm>
            <a:off x="11893436" y="42484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7"/>
          <p:cNvSpPr/>
          <p:nvPr/>
        </p:nvSpPr>
        <p:spPr>
          <a:xfrm>
            <a:off x="11893436" y="66927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7"/>
          <p:cNvSpPr/>
          <p:nvPr/>
        </p:nvSpPr>
        <p:spPr>
          <a:xfrm>
            <a:off x="11893436" y="9136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1" name="Google Shape;141;p7"/>
          <p:cNvSpPr/>
          <p:nvPr/>
        </p:nvSpPr>
        <p:spPr>
          <a:xfrm>
            <a:off x="11961302" y="58686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 name="Google Shape;142;p7"/>
          <p:cNvSpPr/>
          <p:nvPr/>
        </p:nvSpPr>
        <p:spPr>
          <a:xfrm>
            <a:off x="11961302" y="61130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7"/>
          <p:cNvSpPr/>
          <p:nvPr/>
        </p:nvSpPr>
        <p:spPr>
          <a:xfrm>
            <a:off x="11961302" y="63575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7"/>
          <p:cNvSpPr/>
          <p:nvPr/>
        </p:nvSpPr>
        <p:spPr>
          <a:xfrm>
            <a:off x="11961302" y="66019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 name="Google Shape;145;p7"/>
          <p:cNvSpPr/>
          <p:nvPr/>
        </p:nvSpPr>
        <p:spPr>
          <a:xfrm>
            <a:off x="706677" y="6113095"/>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 name="Google Shape;146;p7"/>
          <p:cNvSpPr/>
          <p:nvPr/>
        </p:nvSpPr>
        <p:spPr>
          <a:xfrm>
            <a:off x="10323060"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7"/>
          <p:cNvSpPr/>
          <p:nvPr/>
        </p:nvSpPr>
        <p:spPr>
          <a:xfrm>
            <a:off x="10807388"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7"/>
          <p:cNvSpPr/>
          <p:nvPr/>
        </p:nvSpPr>
        <p:spPr>
          <a:xfrm>
            <a:off x="11291717"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 name="Google Shape;149;p7"/>
          <p:cNvSpPr/>
          <p:nvPr/>
        </p:nvSpPr>
        <p:spPr>
          <a:xfrm>
            <a:off x="11195615" y="533522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50" name="Google Shape;150;p7"/>
          <p:cNvSpPr/>
          <p:nvPr/>
        </p:nvSpPr>
        <p:spPr>
          <a:xfrm rot="5400000">
            <a:off x="11645012" y="50586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51"/>
        <p:cNvGrpSpPr/>
        <p:nvPr/>
      </p:nvGrpSpPr>
      <p:grpSpPr>
        <a:xfrm>
          <a:off x="0" y="0"/>
          <a:ext cx="0" cy="0"/>
          <a:chOff x="0" y="0"/>
          <a:chExt cx="0" cy="0"/>
        </a:xfrm>
      </p:grpSpPr>
      <p:sp>
        <p:nvSpPr>
          <p:cNvPr id="152" name="Google Shape;152;p8"/>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3" name="Google Shape;153;p8"/>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4" name="Google Shape;154;p8"/>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8"/>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8"/>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7" name="Google Shape;157;p8"/>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8" name="Google Shape;158;p8"/>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59" name="Google Shape;159;p8"/>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8"/>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1" name="Google Shape;161;p8"/>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2" name="Google Shape;162;p8"/>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8"/>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8"/>
          <p:cNvSpPr txBox="1">
            <a:spLocks noGrp="1"/>
          </p:cNvSpPr>
          <p:nvPr>
            <p:ph type="subTitle" idx="1"/>
          </p:nvPr>
        </p:nvSpPr>
        <p:spPr>
          <a:xfrm>
            <a:off x="1461614" y="2141200"/>
            <a:ext cx="44106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5" name="Google Shape;165;p8"/>
          <p:cNvSpPr txBox="1">
            <a:spLocks noGrp="1"/>
          </p:cNvSpPr>
          <p:nvPr>
            <p:ph type="subTitle" idx="2"/>
          </p:nvPr>
        </p:nvSpPr>
        <p:spPr>
          <a:xfrm>
            <a:off x="6380462" y="2141200"/>
            <a:ext cx="4410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6" name="Google Shape;166;p8"/>
          <p:cNvSpPr txBox="1">
            <a:spLocks noGrp="1"/>
          </p:cNvSpPr>
          <p:nvPr>
            <p:ph type="title"/>
          </p:nvPr>
        </p:nvSpPr>
        <p:spPr>
          <a:xfrm>
            <a:off x="1461625" y="1227075"/>
            <a:ext cx="9379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67" name="Google Shape;167;p8"/>
          <p:cNvSpPr txBox="1">
            <a:spLocks noGrp="1"/>
          </p:cNvSpPr>
          <p:nvPr>
            <p:ph type="body" idx="3"/>
          </p:nvPr>
        </p:nvSpPr>
        <p:spPr>
          <a:xfrm>
            <a:off x="1461600" y="2849625"/>
            <a:ext cx="44103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68" name="Google Shape;168;p8"/>
          <p:cNvSpPr txBox="1">
            <a:spLocks noGrp="1"/>
          </p:cNvSpPr>
          <p:nvPr>
            <p:ph type="body" idx="4"/>
          </p:nvPr>
        </p:nvSpPr>
        <p:spPr>
          <a:xfrm>
            <a:off x="6380467" y="2837875"/>
            <a:ext cx="44106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69" name="Google Shape;169;p8"/>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 name="Google Shape;170;p8"/>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8"/>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8"/>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3" name="Google Shape;173;p8"/>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4" name="Google Shape;174;p8"/>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75"/>
        <p:cNvGrpSpPr/>
        <p:nvPr/>
      </p:nvGrpSpPr>
      <p:grpSpPr>
        <a:xfrm>
          <a:off x="0" y="0"/>
          <a:ext cx="0" cy="0"/>
          <a:chOff x="0" y="0"/>
          <a:chExt cx="0" cy="0"/>
        </a:xfrm>
      </p:grpSpPr>
      <p:sp>
        <p:nvSpPr>
          <p:cNvPr id="176" name="Google Shape;176;p9"/>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7" name="Google Shape;177;p9"/>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8" name="Google Shape;178;p9"/>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9"/>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9"/>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1" name="Google Shape;181;p9"/>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 name="Google Shape;182;p9"/>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83" name="Google Shape;183;p9"/>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9"/>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 name="Google Shape;185;p9"/>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 name="Google Shape;186;p9"/>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9"/>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9"/>
          <p:cNvSpPr txBox="1">
            <a:spLocks noGrp="1"/>
          </p:cNvSpPr>
          <p:nvPr>
            <p:ph type="subTitle" idx="1"/>
          </p:nvPr>
        </p:nvSpPr>
        <p:spPr>
          <a:xfrm>
            <a:off x="1355875" y="2019975"/>
            <a:ext cx="9615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89" name="Google Shape;189;p9"/>
          <p:cNvSpPr txBox="1">
            <a:spLocks noGrp="1"/>
          </p:cNvSpPr>
          <p:nvPr>
            <p:ph type="title"/>
          </p:nvPr>
        </p:nvSpPr>
        <p:spPr>
          <a:xfrm>
            <a:off x="1355875" y="1198775"/>
            <a:ext cx="961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90" name="Google Shape;190;p9"/>
          <p:cNvSpPr txBox="1">
            <a:spLocks noGrp="1"/>
          </p:cNvSpPr>
          <p:nvPr>
            <p:ph type="body" idx="2"/>
          </p:nvPr>
        </p:nvSpPr>
        <p:spPr>
          <a:xfrm>
            <a:off x="1355875" y="2680150"/>
            <a:ext cx="96159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1" name="Google Shape;191;p9"/>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9"/>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9"/>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4" name="Google Shape;194;p9"/>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9"/>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9"/>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bg>
      <p:bgPr>
        <a:solidFill>
          <a:schemeClr val="accent1"/>
        </a:solidFill>
        <a:effectLst/>
      </p:bgPr>
    </p:bg>
    <p:spTree>
      <p:nvGrpSpPr>
        <p:cNvPr id="1" name="Shape 197"/>
        <p:cNvGrpSpPr/>
        <p:nvPr/>
      </p:nvGrpSpPr>
      <p:grpSpPr>
        <a:xfrm>
          <a:off x="0" y="0"/>
          <a:ext cx="0" cy="0"/>
          <a:chOff x="0" y="0"/>
          <a:chExt cx="0" cy="0"/>
        </a:xfrm>
      </p:grpSpPr>
      <p:sp>
        <p:nvSpPr>
          <p:cNvPr id="198" name="Google Shape;198;p10"/>
          <p:cNvSpPr/>
          <p:nvPr/>
        </p:nvSpPr>
        <p:spPr>
          <a:xfrm>
            <a:off x="0" y="0"/>
            <a:ext cx="12184380" cy="6857518"/>
          </a:xfrm>
          <a:custGeom>
            <a:avLst/>
            <a:gdLst/>
            <a:ahLst/>
            <a:cxnLst/>
            <a:rect l="l" t="t" r="r" b="b"/>
            <a:pathLst>
              <a:path w="11715750" h="566737" extrusionOk="0">
                <a:moveTo>
                  <a:pt x="0" y="0"/>
                </a:moveTo>
                <a:lnTo>
                  <a:pt x="11715750" y="0"/>
                </a:lnTo>
                <a:lnTo>
                  <a:pt x="11715750" y="566738"/>
                </a:lnTo>
                <a:lnTo>
                  <a:pt x="0" y="566738"/>
                </a:lnTo>
                <a:close/>
              </a:path>
            </a:pathLst>
          </a:custGeom>
          <a:no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 name="Google Shape;199;p10"/>
          <p:cNvSpPr txBox="1">
            <a:spLocks noGrp="1"/>
          </p:cNvSpPr>
          <p:nvPr>
            <p:ph type="title"/>
          </p:nvPr>
        </p:nvSpPr>
        <p:spPr>
          <a:xfrm>
            <a:off x="558100" y="21021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endParaRPr/>
          </a:p>
        </p:txBody>
      </p:sp>
      <p:sp>
        <p:nvSpPr>
          <p:cNvPr id="200" name="Google Shape;200;p10"/>
          <p:cNvSpPr txBox="1"/>
          <p:nvPr/>
        </p:nvSpPr>
        <p:spPr>
          <a:xfrm>
            <a:off x="5128438" y="252725"/>
            <a:ext cx="1927500" cy="22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0">
                <a:solidFill>
                  <a:schemeClr val="lt1"/>
                </a:solidFill>
                <a:latin typeface="Poppins" panose="00000500000000000000"/>
                <a:ea typeface="Poppins" panose="00000500000000000000"/>
                <a:cs typeface="Poppins" panose="00000500000000000000"/>
                <a:sym typeface="Poppins" panose="00000500000000000000"/>
              </a:rPr>
              <a:t>“</a:t>
            </a:r>
            <a:endParaRPr sz="30000">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01" name="Google Shape;201;p10"/>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Clr>
                <a:schemeClr val="lt1"/>
              </a:buClr>
              <a:buSzPts val="1900"/>
              <a:buNone/>
              <a:defRPr>
                <a:solidFill>
                  <a:schemeClr val="lt1"/>
                </a:solidFill>
              </a:defRPr>
            </a:lvl1pPr>
            <a:lvl2pPr lvl="1" algn="r" rtl="0">
              <a:lnSpc>
                <a:spcPct val="100000"/>
              </a:lnSpc>
              <a:spcBef>
                <a:spcPts val="0"/>
              </a:spcBef>
              <a:spcAft>
                <a:spcPts val="0"/>
              </a:spcAft>
              <a:buClr>
                <a:schemeClr val="lt1"/>
              </a:buClr>
              <a:buSzPts val="1900"/>
              <a:buNone/>
              <a:defRPr>
                <a:solidFill>
                  <a:schemeClr val="lt1"/>
                </a:solidFill>
              </a:defRPr>
            </a:lvl2pPr>
            <a:lvl3pPr lvl="2" algn="r" rtl="0">
              <a:lnSpc>
                <a:spcPct val="100000"/>
              </a:lnSpc>
              <a:spcBef>
                <a:spcPts val="0"/>
              </a:spcBef>
              <a:spcAft>
                <a:spcPts val="0"/>
              </a:spcAft>
              <a:buClr>
                <a:schemeClr val="lt1"/>
              </a:buClr>
              <a:buSzPts val="1900"/>
              <a:buNone/>
              <a:defRPr>
                <a:solidFill>
                  <a:schemeClr val="lt1"/>
                </a:solidFill>
              </a:defRPr>
            </a:lvl3pPr>
            <a:lvl4pPr lvl="3" algn="r" rtl="0">
              <a:lnSpc>
                <a:spcPct val="100000"/>
              </a:lnSpc>
              <a:spcBef>
                <a:spcPts val="0"/>
              </a:spcBef>
              <a:spcAft>
                <a:spcPts val="0"/>
              </a:spcAft>
              <a:buClr>
                <a:schemeClr val="lt1"/>
              </a:buClr>
              <a:buSzPts val="1900"/>
              <a:buNone/>
              <a:defRPr>
                <a:solidFill>
                  <a:schemeClr val="lt1"/>
                </a:solidFill>
              </a:defRPr>
            </a:lvl4pPr>
            <a:lvl5pPr lvl="4" algn="r" rtl="0">
              <a:lnSpc>
                <a:spcPct val="100000"/>
              </a:lnSpc>
              <a:spcBef>
                <a:spcPts val="0"/>
              </a:spcBef>
              <a:spcAft>
                <a:spcPts val="0"/>
              </a:spcAft>
              <a:buClr>
                <a:schemeClr val="lt1"/>
              </a:buClr>
              <a:buSzPts val="1900"/>
              <a:buNone/>
              <a:defRPr>
                <a:solidFill>
                  <a:schemeClr val="lt1"/>
                </a:solidFill>
              </a:defRPr>
            </a:lvl5pPr>
            <a:lvl6pPr lvl="5" algn="r" rtl="0">
              <a:lnSpc>
                <a:spcPct val="100000"/>
              </a:lnSpc>
              <a:spcBef>
                <a:spcPts val="0"/>
              </a:spcBef>
              <a:spcAft>
                <a:spcPts val="0"/>
              </a:spcAft>
              <a:buClr>
                <a:schemeClr val="lt1"/>
              </a:buClr>
              <a:buSzPts val="1900"/>
              <a:buNone/>
              <a:defRPr>
                <a:solidFill>
                  <a:schemeClr val="lt1"/>
                </a:solidFill>
              </a:defRPr>
            </a:lvl6pPr>
            <a:lvl7pPr lvl="6" algn="r" rtl="0">
              <a:lnSpc>
                <a:spcPct val="100000"/>
              </a:lnSpc>
              <a:spcBef>
                <a:spcPts val="0"/>
              </a:spcBef>
              <a:spcAft>
                <a:spcPts val="0"/>
              </a:spcAft>
              <a:buClr>
                <a:schemeClr val="lt1"/>
              </a:buClr>
              <a:buSzPts val="1900"/>
              <a:buNone/>
              <a:defRPr>
                <a:solidFill>
                  <a:schemeClr val="lt1"/>
                </a:solidFill>
              </a:defRPr>
            </a:lvl7pPr>
            <a:lvl8pPr lvl="7" algn="r" rtl="0">
              <a:lnSpc>
                <a:spcPct val="100000"/>
              </a:lnSpc>
              <a:spcBef>
                <a:spcPts val="0"/>
              </a:spcBef>
              <a:spcAft>
                <a:spcPts val="0"/>
              </a:spcAft>
              <a:buClr>
                <a:schemeClr val="lt1"/>
              </a:buClr>
              <a:buSzPts val="1900"/>
              <a:buNone/>
              <a:defRPr>
                <a:solidFill>
                  <a:schemeClr val="lt1"/>
                </a:solidFill>
              </a:defRPr>
            </a:lvl8pPr>
            <a:lvl9pPr lvl="8" algn="r" rtl="0">
              <a:lnSpc>
                <a:spcPct val="100000"/>
              </a:lnSpc>
              <a:spcBef>
                <a:spcPts val="0"/>
              </a:spcBef>
              <a:spcAft>
                <a:spcPts val="0"/>
              </a:spcAft>
              <a:buClr>
                <a:schemeClr val="lt1"/>
              </a:buClr>
              <a:buSzPts val="1900"/>
              <a:buNone/>
              <a:defRPr>
                <a:solidFill>
                  <a:schemeClr val="lt1"/>
                </a:solidFill>
              </a:defRPr>
            </a:lvl9pPr>
          </a:lstStyle>
          <a:p>
            <a:endParaRPr/>
          </a:p>
        </p:txBody>
      </p:sp>
      <p:sp>
        <p:nvSpPr>
          <p:cNvPr id="202" name="Google Shape;202;p10"/>
          <p:cNvSpPr/>
          <p:nvPr/>
        </p:nvSpPr>
        <p:spPr>
          <a:xfrm>
            <a:off x="0" y="0"/>
            <a:ext cx="1218438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3" name="Google Shape;203;p10"/>
          <p:cNvSpPr/>
          <p:nvPr/>
        </p:nvSpPr>
        <p:spPr>
          <a:xfrm>
            <a:off x="264800"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10"/>
          <p:cNvSpPr/>
          <p:nvPr/>
        </p:nvSpPr>
        <p:spPr>
          <a:xfrm>
            <a:off x="635967"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10"/>
          <p:cNvSpPr/>
          <p:nvPr/>
        </p:nvSpPr>
        <p:spPr>
          <a:xfrm>
            <a:off x="1016188"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6" name="Google Shape;206;p10"/>
          <p:cNvSpPr/>
          <p:nvPr/>
        </p:nvSpPr>
        <p:spPr>
          <a:xfrm>
            <a:off x="172277" y="52629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7" name="Google Shape;207;p10"/>
          <p:cNvSpPr/>
          <p:nvPr/>
        </p:nvSpPr>
        <p:spPr>
          <a:xfrm>
            <a:off x="172277" y="580460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10"/>
          <p:cNvSpPr/>
          <p:nvPr/>
        </p:nvSpPr>
        <p:spPr>
          <a:xfrm>
            <a:off x="172277" y="6346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10"/>
          <p:cNvSpPr/>
          <p:nvPr/>
        </p:nvSpPr>
        <p:spPr>
          <a:xfrm>
            <a:off x="11944911"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0" name="Google Shape;210;p10"/>
          <p:cNvSpPr/>
          <p:nvPr/>
        </p:nvSpPr>
        <p:spPr>
          <a:xfrm>
            <a:off x="11709536"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1" name="Google Shape;211;p10"/>
          <p:cNvSpPr/>
          <p:nvPr/>
        </p:nvSpPr>
        <p:spPr>
          <a:xfrm>
            <a:off x="11483214"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10"/>
          <p:cNvSpPr/>
          <p:nvPr/>
        </p:nvSpPr>
        <p:spPr>
          <a:xfrm>
            <a:off x="11247839"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10"/>
          <p:cNvSpPr/>
          <p:nvPr/>
        </p:nvSpPr>
        <p:spPr>
          <a:xfrm>
            <a:off x="11012464"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4" name="Google Shape;214;p10"/>
          <p:cNvSpPr/>
          <p:nvPr/>
        </p:nvSpPr>
        <p:spPr>
          <a:xfrm>
            <a:off x="10777089"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5" name="Google Shape;215;p10"/>
          <p:cNvSpPr/>
          <p:nvPr/>
        </p:nvSpPr>
        <p:spPr>
          <a:xfrm>
            <a:off x="11944911" y="9600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10"/>
          <p:cNvSpPr/>
          <p:nvPr/>
        </p:nvSpPr>
        <p:spPr>
          <a:xfrm>
            <a:off x="11944911" y="120448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10"/>
          <p:cNvSpPr/>
          <p:nvPr/>
        </p:nvSpPr>
        <p:spPr>
          <a:xfrm>
            <a:off x="11944911" y="144891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8" name="Google Shape;218;p10"/>
          <p:cNvSpPr/>
          <p:nvPr/>
        </p:nvSpPr>
        <p:spPr>
          <a:xfrm>
            <a:off x="264802" y="813007"/>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1pPr>
            <a:lvl2pPr lvl="1">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2pPr>
            <a:lvl3pPr lvl="2">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3pPr>
            <a:lvl4pPr lvl="3">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4pPr>
            <a:lvl5pPr lvl="4">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5pPr>
            <a:lvl6pPr lvl="5">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6pPr>
            <a:lvl7pPr lvl="6">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7pPr>
            <a:lvl8pPr lvl="7">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8pPr>
            <a:lvl9pPr lvl="8">
              <a:spcBef>
                <a:spcPts val="0"/>
              </a:spcBef>
              <a:spcAft>
                <a:spcPts val="0"/>
              </a:spcAft>
              <a:buClr>
                <a:schemeClr val="dk1"/>
              </a:buClr>
              <a:buSzPts val="4000"/>
              <a:buFont typeface="Poppins ExtraBold" panose="00000800000000000000"/>
              <a:buNone/>
              <a:defRPr sz="4000">
                <a:solidFill>
                  <a:schemeClr val="dk1"/>
                </a:solidFill>
                <a:latin typeface="Poppins ExtraBold" panose="00000800000000000000"/>
                <a:ea typeface="Poppins ExtraBold" panose="00000800000000000000"/>
                <a:cs typeface="Poppins ExtraBold" panose="00000800000000000000"/>
                <a:sym typeface="Poppins ExtraBold" panose="00000800000000000000"/>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Char char="●"/>
              <a:defRPr sz="19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Barlow Condensed" panose="00000506000000000000"/>
                <a:ea typeface="Barlow Condensed" panose="00000506000000000000"/>
                <a:cs typeface="Barlow Condensed" panose="00000506000000000000"/>
                <a:sym typeface="Barlow Condensed" panose="00000506000000000000"/>
              </a:rPr>
              <a:t>SLIDESMANIA.COM</a:t>
            </a:r>
            <a:endParaRPr>
              <a:latin typeface="Barlow Condensed" panose="00000506000000000000"/>
              <a:ea typeface="Barlow Condensed" panose="00000506000000000000"/>
              <a:cs typeface="Barlow Condensed" panose="00000506000000000000"/>
              <a:sym typeface="Barlow Condensed" panose="0000050600000000000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2"/>
          <p:cNvSpPr txBox="1">
            <a:spLocks noGrp="1"/>
          </p:cNvSpPr>
          <p:nvPr>
            <p:ph type="title"/>
          </p:nvPr>
        </p:nvSpPr>
        <p:spPr>
          <a:xfrm>
            <a:off x="5424209" y="1624063"/>
            <a:ext cx="6197520" cy="1230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sz="6400" b="1" dirty="0">
                <a:latin typeface="Calibri" panose="020F0502020204030204" charset="0"/>
                <a:ea typeface="Poppins" panose="00000500000000000000"/>
                <a:cs typeface="Calibri" panose="020F0502020204030204" charset="0"/>
                <a:sym typeface="Poppins" panose="00000500000000000000"/>
              </a:rPr>
              <a:t>NGÔN NGỮ PHÁT TRIỂN </a:t>
            </a:r>
            <a:br>
              <a:rPr lang="vi-VN" sz="6400" b="1" dirty="0">
                <a:latin typeface="Calibri" panose="020F0502020204030204" charset="0"/>
                <a:ea typeface="Poppins" panose="00000500000000000000"/>
                <a:cs typeface="Calibri" panose="020F0502020204030204" charset="0"/>
                <a:sym typeface="Poppins" panose="00000500000000000000"/>
              </a:rPr>
            </a:br>
            <a:r>
              <a:rPr lang="vi-VN" sz="6400" b="1" dirty="0">
                <a:latin typeface="Calibri" panose="020F0502020204030204" charset="0"/>
                <a:ea typeface="Poppins" panose="00000500000000000000"/>
                <a:cs typeface="Calibri" panose="020F0502020204030204" charset="0"/>
                <a:sym typeface="Poppins" panose="00000500000000000000"/>
              </a:rPr>
              <a:t>ỨNG DỤNG MỚI</a:t>
            </a:r>
            <a:endParaRPr b="1" dirty="0">
              <a:latin typeface="Calibri" panose="020F0502020204030204" charset="0"/>
              <a:ea typeface="Poppins" panose="00000500000000000000"/>
              <a:cs typeface="Calibri" panose="020F0502020204030204" charset="0"/>
              <a:sym typeface="Poppins" panose="00000500000000000000"/>
            </a:endParaRPr>
          </a:p>
        </p:txBody>
      </p:sp>
      <p:sp>
        <p:nvSpPr>
          <p:cNvPr id="489" name="Google Shape;489;p22"/>
          <p:cNvSpPr/>
          <p:nvPr/>
        </p:nvSpPr>
        <p:spPr>
          <a:xfrm>
            <a:off x="1279881" y="1276114"/>
            <a:ext cx="4144328" cy="4696301"/>
          </a:xfrm>
          <a:custGeom>
            <a:avLst/>
            <a:gdLst/>
            <a:ahLst/>
            <a:cxnLst/>
            <a:rect l="l" t="t" r="r" b="b"/>
            <a:pathLst>
              <a:path w="4362450" h="4943475" extrusionOk="0">
                <a:moveTo>
                  <a:pt x="0" y="0"/>
                </a:moveTo>
                <a:lnTo>
                  <a:pt x="4362450" y="0"/>
                </a:lnTo>
                <a:lnTo>
                  <a:pt x="4362450" y="4943475"/>
                </a:lnTo>
                <a:lnTo>
                  <a:pt x="0" y="4943475"/>
                </a:lnTo>
                <a:close/>
              </a:path>
            </a:pathLst>
          </a:custGeom>
          <a:blipFill rotWithShape="1">
            <a:blip r:embed="rId3"/>
            <a:stretch>
              <a:fillRect t="-18999" b="-6999"/>
            </a:stretch>
          </a:blipFill>
          <a:ln w="38100"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1755775" y="152400"/>
            <a:ext cx="10799445"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Chức Năng Người Dùng Và Thông Tin Cá Nhân</a:t>
            </a:r>
          </a:p>
        </p:txBody>
      </p:sp>
      <p:pic>
        <p:nvPicPr>
          <p:cNvPr id="35" name="Picture 32"/>
          <p:cNvPicPr>
            <a:picLocks noChangeAspect="1"/>
          </p:cNvPicPr>
          <p:nvPr/>
        </p:nvPicPr>
        <p:blipFill>
          <a:blip r:embed="rId3"/>
          <a:stretch>
            <a:fillRect/>
          </a:stretch>
        </p:blipFill>
        <p:spPr>
          <a:xfrm>
            <a:off x="1267460" y="1775460"/>
            <a:ext cx="4431665" cy="3590925"/>
          </a:xfrm>
          <a:prstGeom prst="rect">
            <a:avLst/>
          </a:prstGeom>
          <a:noFill/>
          <a:ln>
            <a:noFill/>
          </a:ln>
        </p:spPr>
      </p:pic>
      <p:pic>
        <p:nvPicPr>
          <p:cNvPr id="36" name="Picture 33"/>
          <p:cNvPicPr>
            <a:picLocks noChangeAspect="1"/>
          </p:cNvPicPr>
          <p:nvPr/>
        </p:nvPicPr>
        <p:blipFill>
          <a:blip r:embed="rId4"/>
          <a:stretch>
            <a:fillRect/>
          </a:stretch>
        </p:blipFill>
        <p:spPr>
          <a:xfrm>
            <a:off x="5699125" y="877570"/>
            <a:ext cx="5085715" cy="54470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1654175" y="142240"/>
            <a:ext cx="10799445"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Danh Sách Hóa Đơn Và Chức Năng Thanh Toán</a:t>
            </a:r>
          </a:p>
        </p:txBody>
      </p:sp>
      <p:pic>
        <p:nvPicPr>
          <p:cNvPr id="37" name="Picture 34"/>
          <p:cNvPicPr>
            <a:picLocks noChangeAspect="1"/>
          </p:cNvPicPr>
          <p:nvPr/>
        </p:nvPicPr>
        <p:blipFill>
          <a:blip r:embed="rId3"/>
          <a:stretch>
            <a:fillRect/>
          </a:stretch>
        </p:blipFill>
        <p:spPr>
          <a:xfrm>
            <a:off x="1235710" y="824865"/>
            <a:ext cx="9657715" cy="2936240"/>
          </a:xfrm>
          <a:prstGeom prst="rect">
            <a:avLst/>
          </a:prstGeom>
          <a:noFill/>
          <a:ln>
            <a:noFill/>
          </a:ln>
        </p:spPr>
      </p:pic>
      <p:pic>
        <p:nvPicPr>
          <p:cNvPr id="40" name="Picture 37"/>
          <p:cNvPicPr>
            <a:picLocks noChangeAspect="1"/>
          </p:cNvPicPr>
          <p:nvPr/>
        </p:nvPicPr>
        <p:blipFill>
          <a:blip r:embed="rId4"/>
          <a:stretch>
            <a:fillRect/>
          </a:stretch>
        </p:blipFill>
        <p:spPr>
          <a:xfrm>
            <a:off x="1236345" y="3761105"/>
            <a:ext cx="9657080" cy="27228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1736090" y="182880"/>
            <a:ext cx="10375265"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Danh Sách Các Sản Phẩm Và Hiển Thị Sản Phẩm</a:t>
            </a:r>
          </a:p>
        </p:txBody>
      </p:sp>
      <p:pic>
        <p:nvPicPr>
          <p:cNvPr id="41" name="Picture 38"/>
          <p:cNvPicPr>
            <a:picLocks noChangeAspect="1"/>
          </p:cNvPicPr>
          <p:nvPr/>
        </p:nvPicPr>
        <p:blipFill>
          <a:blip r:embed="rId3"/>
          <a:stretch>
            <a:fillRect/>
          </a:stretch>
        </p:blipFill>
        <p:spPr>
          <a:xfrm>
            <a:off x="608965" y="847725"/>
            <a:ext cx="5080635" cy="5556885"/>
          </a:xfrm>
          <a:prstGeom prst="rect">
            <a:avLst/>
          </a:prstGeom>
          <a:noFill/>
          <a:ln>
            <a:noFill/>
          </a:ln>
        </p:spPr>
      </p:pic>
      <p:pic>
        <p:nvPicPr>
          <p:cNvPr id="42" name="Picture 39"/>
          <p:cNvPicPr>
            <a:picLocks noChangeAspect="1"/>
          </p:cNvPicPr>
          <p:nvPr/>
        </p:nvPicPr>
        <p:blipFill>
          <a:blip r:embed="rId4"/>
          <a:stretch>
            <a:fillRect/>
          </a:stretch>
        </p:blipFill>
        <p:spPr>
          <a:xfrm>
            <a:off x="7625715" y="847725"/>
            <a:ext cx="3891915" cy="56915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2861310" y="203835"/>
            <a:ext cx="10375265"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Trang Gửi Phản Hồi</a:t>
            </a:r>
          </a:p>
        </p:txBody>
      </p:sp>
      <p:pic>
        <p:nvPicPr>
          <p:cNvPr id="43" name="Picture 40"/>
          <p:cNvPicPr>
            <a:picLocks noChangeAspect="1"/>
          </p:cNvPicPr>
          <p:nvPr/>
        </p:nvPicPr>
        <p:blipFill>
          <a:blip r:embed="rId3"/>
          <a:stretch>
            <a:fillRect/>
          </a:stretch>
        </p:blipFill>
        <p:spPr>
          <a:xfrm>
            <a:off x="520700" y="878205"/>
            <a:ext cx="11151235" cy="56108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2861310" y="203835"/>
            <a:ext cx="10375265"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Trang Chủ Quản Trị</a:t>
            </a:r>
          </a:p>
        </p:txBody>
      </p:sp>
      <p:pic>
        <p:nvPicPr>
          <p:cNvPr id="44" name="Picture 41"/>
          <p:cNvPicPr>
            <a:picLocks noChangeAspect="1"/>
          </p:cNvPicPr>
          <p:nvPr/>
        </p:nvPicPr>
        <p:blipFill>
          <a:blip r:embed="rId3"/>
          <a:stretch>
            <a:fillRect/>
          </a:stretch>
        </p:blipFill>
        <p:spPr>
          <a:xfrm>
            <a:off x="570230" y="939165"/>
            <a:ext cx="11073130" cy="55867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2861310" y="203835"/>
            <a:ext cx="10375265"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Quản Lý Người Dùng</a:t>
            </a:r>
          </a:p>
        </p:txBody>
      </p:sp>
      <p:pic>
        <p:nvPicPr>
          <p:cNvPr id="45" name="Picture 42"/>
          <p:cNvPicPr>
            <a:picLocks noChangeAspect="1"/>
          </p:cNvPicPr>
          <p:nvPr/>
        </p:nvPicPr>
        <p:blipFill>
          <a:blip r:embed="rId3"/>
          <a:stretch>
            <a:fillRect/>
          </a:stretch>
        </p:blipFill>
        <p:spPr>
          <a:xfrm>
            <a:off x="579755" y="939165"/>
            <a:ext cx="11012805" cy="55505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1816735" y="203835"/>
            <a:ext cx="10375265"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Quản Lý Sản Phẩm Và Thêm Sản Phẩm</a:t>
            </a:r>
          </a:p>
        </p:txBody>
      </p:sp>
      <p:pic>
        <p:nvPicPr>
          <p:cNvPr id="48" name="Picture 45"/>
          <p:cNvPicPr>
            <a:picLocks noChangeAspect="1"/>
          </p:cNvPicPr>
          <p:nvPr/>
        </p:nvPicPr>
        <p:blipFill>
          <a:blip r:embed="rId3"/>
          <a:stretch>
            <a:fillRect/>
          </a:stretch>
        </p:blipFill>
        <p:spPr>
          <a:xfrm>
            <a:off x="6092825" y="939165"/>
            <a:ext cx="5551170" cy="5538470"/>
          </a:xfrm>
          <a:prstGeom prst="rect">
            <a:avLst/>
          </a:prstGeom>
          <a:noFill/>
          <a:ln>
            <a:noFill/>
          </a:ln>
        </p:spPr>
      </p:pic>
      <p:pic>
        <p:nvPicPr>
          <p:cNvPr id="46" name="Picture 43"/>
          <p:cNvPicPr>
            <a:picLocks noChangeAspect="1"/>
          </p:cNvPicPr>
          <p:nvPr/>
        </p:nvPicPr>
        <p:blipFill>
          <a:blip r:embed="rId4"/>
          <a:stretch>
            <a:fillRect/>
          </a:stretch>
        </p:blipFill>
        <p:spPr>
          <a:xfrm>
            <a:off x="558800" y="810895"/>
            <a:ext cx="5311775" cy="56667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2131060" y="183515"/>
            <a:ext cx="10375265"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Quản Lý Hóa Đơn Và Phản Hồi</a:t>
            </a:r>
          </a:p>
        </p:txBody>
      </p:sp>
      <p:pic>
        <p:nvPicPr>
          <p:cNvPr id="49" name="Picture 46"/>
          <p:cNvPicPr>
            <a:picLocks noChangeAspect="1"/>
          </p:cNvPicPr>
          <p:nvPr/>
        </p:nvPicPr>
        <p:blipFill>
          <a:blip r:embed="rId3"/>
          <a:stretch>
            <a:fillRect/>
          </a:stretch>
        </p:blipFill>
        <p:spPr>
          <a:xfrm>
            <a:off x="528320" y="918845"/>
            <a:ext cx="10984230" cy="2745105"/>
          </a:xfrm>
          <a:prstGeom prst="rect">
            <a:avLst/>
          </a:prstGeom>
          <a:noFill/>
          <a:ln>
            <a:noFill/>
          </a:ln>
        </p:spPr>
      </p:pic>
      <p:pic>
        <p:nvPicPr>
          <p:cNvPr id="55" name="Picture 47"/>
          <p:cNvPicPr>
            <a:picLocks noChangeAspect="1"/>
          </p:cNvPicPr>
          <p:nvPr/>
        </p:nvPicPr>
        <p:blipFill>
          <a:blip r:embed="rId4"/>
          <a:stretch>
            <a:fillRect/>
          </a:stretch>
        </p:blipFill>
        <p:spPr>
          <a:xfrm>
            <a:off x="528320" y="3734435"/>
            <a:ext cx="10983595" cy="28473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0"/>
          <p:cNvSpPr txBox="1">
            <a:spLocks noGrp="1"/>
          </p:cNvSpPr>
          <p:nvPr>
            <p:ph type="title"/>
          </p:nvPr>
        </p:nvSpPr>
        <p:spPr>
          <a:xfrm>
            <a:off x="2777800" y="1784350"/>
            <a:ext cx="55815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Thank you!</a:t>
            </a:r>
          </a:p>
        </p:txBody>
      </p:sp>
      <p:sp>
        <p:nvSpPr>
          <p:cNvPr id="625" name="Google Shape;625;p40"/>
          <p:cNvSpPr txBox="1">
            <a:spLocks noGrp="1"/>
          </p:cNvSpPr>
          <p:nvPr>
            <p:ph type="subTitle" idx="1"/>
          </p:nvPr>
        </p:nvSpPr>
        <p:spPr>
          <a:xfrm>
            <a:off x="2777800" y="2945800"/>
            <a:ext cx="55815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Do you have any questions?</a:t>
            </a:r>
          </a:p>
        </p:txBody>
      </p:sp>
      <p:sp>
        <p:nvSpPr>
          <p:cNvPr id="626" name="Google Shape;626;p40"/>
          <p:cNvSpPr/>
          <p:nvPr/>
        </p:nvSpPr>
        <p:spPr>
          <a:xfrm>
            <a:off x="5462515" y="47211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27" name="Google Shape;627;p40"/>
          <p:cNvGrpSpPr/>
          <p:nvPr/>
        </p:nvGrpSpPr>
        <p:grpSpPr>
          <a:xfrm>
            <a:off x="5995618" y="4711451"/>
            <a:ext cx="411849" cy="411917"/>
            <a:chOff x="5162200" y="4097750"/>
            <a:chExt cx="338385" cy="338414"/>
          </a:xfrm>
        </p:grpSpPr>
        <p:sp>
          <p:nvSpPr>
            <p:cNvPr id="628" name="Google Shape;628;p40"/>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9" name="Google Shape;629;p40"/>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0" name="Google Shape;630;p40"/>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631" name="Google Shape;631;p40"/>
          <p:cNvSpPr/>
          <p:nvPr/>
        </p:nvSpPr>
        <p:spPr>
          <a:xfrm>
            <a:off x="4729625" y="47624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2" name="Google Shape;632;p40"/>
          <p:cNvSpPr txBox="1">
            <a:spLocks noGrp="1"/>
          </p:cNvSpPr>
          <p:nvPr>
            <p:ph type="body" idx="2"/>
          </p:nvPr>
        </p:nvSpPr>
        <p:spPr>
          <a:xfrm>
            <a:off x="2777850" y="3505800"/>
            <a:ext cx="5581500" cy="1341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3"/>
          <p:cNvSpPr txBox="1">
            <a:spLocks noGrp="1"/>
          </p:cNvSpPr>
          <p:nvPr>
            <p:ph type="title"/>
          </p:nvPr>
        </p:nvSpPr>
        <p:spPr>
          <a:xfrm>
            <a:off x="86360" y="2336165"/>
            <a:ext cx="11918950" cy="107378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b="1" dirty="0">
                <a:latin typeface="Calibri" panose="020F0502020204030204" charset="0"/>
                <a:cs typeface="Calibri" panose="020F0502020204030204" charset="0"/>
              </a:rPr>
              <a:t>Thành </a:t>
            </a:r>
            <a:r>
              <a:rPr lang="en-US" altLang="en-GB" sz="4000" b="1" dirty="0" err="1">
                <a:latin typeface="Calibri" panose="020F0502020204030204" charset="0"/>
                <a:cs typeface="Calibri" panose="020F0502020204030204" charset="0"/>
              </a:rPr>
              <a:t>viên</a:t>
            </a:r>
            <a:r>
              <a:rPr lang="en-US" altLang="en-GB" sz="4000" b="1" dirty="0">
                <a:latin typeface="Calibri" panose="020F0502020204030204" charset="0"/>
                <a:cs typeface="Calibri" panose="020F0502020204030204" charset="0"/>
              </a:rPr>
              <a:t> </a:t>
            </a:r>
            <a:r>
              <a:rPr lang="en-US" altLang="en-GB" sz="4000" b="1" dirty="0" err="1">
                <a:latin typeface="Calibri" panose="020F0502020204030204" charset="0"/>
                <a:cs typeface="Calibri" panose="020F0502020204030204" charset="0"/>
              </a:rPr>
              <a:t>nhóm</a:t>
            </a:r>
            <a:r>
              <a:rPr lang="en-US" altLang="en-GB" sz="4000" b="1" dirty="0">
                <a:latin typeface="Calibri" panose="020F0502020204030204" charset="0"/>
                <a:cs typeface="Calibri" panose="020F0502020204030204" charset="0"/>
              </a:rPr>
              <a:t>:</a:t>
            </a:r>
            <a:r>
              <a:rPr lang="en-GB" sz="4000" b="1" dirty="0">
                <a:latin typeface="Calibri" panose="020F0502020204030204" charset="0"/>
                <a:cs typeface="Calibri" panose="020F0502020204030204" charset="0"/>
              </a:rPr>
              <a:t> </a:t>
            </a:r>
            <a:r>
              <a:rPr lang="en-US" altLang="en-GB" sz="4000" b="1" dirty="0">
                <a:latin typeface="Calibri" panose="020F0502020204030204" charset="0"/>
                <a:cs typeface="Calibri" panose="020F0502020204030204" charset="0"/>
              </a:rPr>
              <a:t> </a:t>
            </a:r>
            <a:r>
              <a:rPr lang="vi-VN" altLang="en-GB" sz="4000" b="1" dirty="0">
                <a:latin typeface="Calibri" panose="020F0502020204030204" charset="0"/>
                <a:cs typeface="Calibri" panose="020F0502020204030204" charset="0"/>
              </a:rPr>
              <a:t>Nguyễn Văn Sĩ - 1911066559</a:t>
            </a:r>
            <a:br>
              <a:rPr lang="en-US" altLang="en-GB" sz="4000" b="1" dirty="0">
                <a:latin typeface="Calibri" panose="020F0502020204030204" charset="0"/>
                <a:cs typeface="Calibri" panose="020F0502020204030204" charset="0"/>
              </a:rPr>
            </a:br>
            <a:br>
              <a:rPr lang="en-US" altLang="en-GB" sz="4000" b="1" dirty="0">
                <a:latin typeface="Calibri" panose="020F0502020204030204" charset="0"/>
                <a:cs typeface="Calibri" panose="020F0502020204030204" charset="0"/>
              </a:rPr>
            </a:br>
            <a:r>
              <a:rPr lang="en-US" altLang="en-GB" sz="4000" b="1" dirty="0" err="1">
                <a:latin typeface="Calibri" panose="020F0502020204030204" charset="0"/>
                <a:cs typeface="Calibri" panose="020F0502020204030204" charset="0"/>
              </a:rPr>
              <a:t>Giáo</a:t>
            </a:r>
            <a:r>
              <a:rPr lang="en-US" altLang="en-GB" sz="4000" b="1" dirty="0">
                <a:latin typeface="Calibri" panose="020F0502020204030204" charset="0"/>
                <a:cs typeface="Calibri" panose="020F0502020204030204" charset="0"/>
              </a:rPr>
              <a:t> </a:t>
            </a:r>
            <a:r>
              <a:rPr lang="en-US" altLang="en-GB" sz="4000" b="1" dirty="0" err="1">
                <a:latin typeface="Calibri" panose="020F0502020204030204" charset="0"/>
                <a:cs typeface="Calibri" panose="020F0502020204030204" charset="0"/>
              </a:rPr>
              <a:t>viên</a:t>
            </a:r>
            <a:r>
              <a:rPr lang="en-US" altLang="en-GB" sz="4000" b="1" dirty="0">
                <a:latin typeface="Calibri" panose="020F0502020204030204" charset="0"/>
                <a:cs typeface="Calibri" panose="020F0502020204030204" charset="0"/>
              </a:rPr>
              <a:t> </a:t>
            </a:r>
            <a:r>
              <a:rPr lang="en-US" altLang="en-GB" sz="4000" b="1" dirty="0" err="1">
                <a:latin typeface="Calibri" panose="020F0502020204030204" charset="0"/>
                <a:cs typeface="Calibri" panose="020F0502020204030204" charset="0"/>
              </a:rPr>
              <a:t>hướng</a:t>
            </a:r>
            <a:r>
              <a:rPr lang="en-US" altLang="en-GB" sz="4000" b="1" dirty="0">
                <a:latin typeface="Calibri" panose="020F0502020204030204" charset="0"/>
                <a:cs typeface="Calibri" panose="020F0502020204030204" charset="0"/>
              </a:rPr>
              <a:t> </a:t>
            </a:r>
            <a:r>
              <a:rPr lang="en-US" altLang="en-GB" sz="4000" b="1" dirty="0" err="1">
                <a:latin typeface="Calibri" panose="020F0502020204030204" charset="0"/>
                <a:cs typeface="Calibri" panose="020F0502020204030204" charset="0"/>
              </a:rPr>
              <a:t>dẫn</a:t>
            </a:r>
            <a:r>
              <a:rPr lang="en-US" altLang="en-GB" sz="4000" b="1" dirty="0">
                <a:latin typeface="Calibri" panose="020F0502020204030204" charset="0"/>
                <a:cs typeface="Calibri" panose="020F0502020204030204" charset="0"/>
              </a:rPr>
              <a:t>: </a:t>
            </a:r>
            <a:r>
              <a:rPr lang="vi-VN" altLang="en-GB" sz="4000" b="1">
                <a:latin typeface="Calibri" panose="020F0502020204030204" charset="0"/>
                <a:cs typeface="Calibri" panose="020F0502020204030204" charset="0"/>
              </a:rPr>
              <a:t>Nguyễn Thanh Tùng</a:t>
            </a:r>
            <a:r>
              <a:rPr lang="en-US" altLang="en-GB" sz="4000" b="1" dirty="0">
                <a:latin typeface="Calibri" panose="020F0502020204030204" charset="0"/>
                <a:cs typeface="Calibri" panose="020F0502020204030204" charset="0"/>
              </a:rPr>
              <a:t>	</a:t>
            </a:r>
          </a:p>
        </p:txBody>
      </p:sp>
      <p:sp>
        <p:nvSpPr>
          <p:cNvPr id="495" name="Google Shape;495;p23"/>
          <p:cNvSpPr txBox="1">
            <a:spLocks noGrp="1"/>
          </p:cNvSpPr>
          <p:nvPr>
            <p:ph type="body" idx="1"/>
          </p:nvPr>
        </p:nvSpPr>
        <p:spPr>
          <a:xfrm>
            <a:off x="1096875" y="4933675"/>
            <a:ext cx="9898200" cy="1377300"/>
          </a:xfrm>
          <a:prstGeom prst="rect">
            <a:avLst/>
          </a:prstGeom>
        </p:spPr>
        <p:txBody>
          <a:bodyPr spcFirstLastPara="1" wrap="square" lIns="121900" tIns="121900" rIns="121900" bIns="121900" anchor="b" anchorCtr="0">
            <a:noAutofit/>
          </a:bodyPr>
          <a:lstStyle/>
          <a:p>
            <a:pPr marL="1828800" lvl="0" indent="457200" algn="l" rtl="0">
              <a:lnSpc>
                <a:spcPct val="50000"/>
              </a:lnSpc>
              <a:spcBef>
                <a:spcPts val="0"/>
              </a:spcBef>
              <a:spcAft>
                <a:spcPts val="0"/>
              </a:spcAft>
              <a:buNone/>
            </a:pPr>
            <a:r>
              <a:rPr lang="en-GB"/>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checkerboard(across)">
                                      <p:cBhvr>
                                        <p:cTn id="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49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4"/>
          <p:cNvSpPr txBox="1">
            <a:spLocks noGrp="1"/>
          </p:cNvSpPr>
          <p:nvPr>
            <p:ph type="title"/>
          </p:nvPr>
        </p:nvSpPr>
        <p:spPr>
          <a:xfrm>
            <a:off x="1355875" y="1117925"/>
            <a:ext cx="8677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b="1">
                <a:latin typeface="Calibri" panose="020F0502020204030204" charset="0"/>
                <a:cs typeface="Calibri" panose="020F0502020204030204" charset="0"/>
              </a:rPr>
              <a:t>Tóm tắt nội dung</a:t>
            </a:r>
          </a:p>
        </p:txBody>
      </p:sp>
      <p:sp>
        <p:nvSpPr>
          <p:cNvPr id="502" name="Google Shape;502;p24"/>
          <p:cNvSpPr txBox="1">
            <a:spLocks noGrp="1"/>
          </p:cNvSpPr>
          <p:nvPr>
            <p:ph type="body" idx="1"/>
          </p:nvPr>
        </p:nvSpPr>
        <p:spPr>
          <a:xfrm>
            <a:off x="3184675" y="2134950"/>
            <a:ext cx="6138300" cy="2588100"/>
          </a:xfrm>
          <a:prstGeom prst="rect">
            <a:avLst/>
          </a:prstGeom>
        </p:spPr>
        <p:txBody>
          <a:bodyPr spcFirstLastPara="1" wrap="square" lIns="121900" tIns="121900" rIns="121900" bIns="121900" anchor="t" anchorCtr="0">
            <a:noAutofit/>
          </a:bodyPr>
          <a:lstStyle/>
          <a:p>
            <a:pPr marL="457200" lvl="0" indent="-349250" algn="l" rtl="0">
              <a:lnSpc>
                <a:spcPct val="150000"/>
              </a:lnSpc>
              <a:spcBef>
                <a:spcPts val="0"/>
              </a:spcBef>
              <a:spcAft>
                <a:spcPts val="0"/>
              </a:spcAft>
              <a:buClr>
                <a:schemeClr val="accent4"/>
              </a:buClr>
              <a:buSzPts val="1900"/>
              <a:buChar char="⬤"/>
            </a:pPr>
            <a:r>
              <a:rPr lang="en-GB"/>
              <a:t>Giới thiệu về </a:t>
            </a:r>
            <a:r>
              <a:rPr lang="en-US" altLang="en-GB"/>
              <a:t>Sản phẩm</a:t>
            </a:r>
            <a:endParaRPr lang="en-GB"/>
          </a:p>
          <a:p>
            <a:pPr marL="457200" lvl="0" indent="-349250" algn="l" rtl="0">
              <a:lnSpc>
                <a:spcPct val="150000"/>
              </a:lnSpc>
              <a:spcBef>
                <a:spcPts val="0"/>
              </a:spcBef>
              <a:spcAft>
                <a:spcPts val="0"/>
              </a:spcAft>
              <a:buClr>
                <a:schemeClr val="accent4"/>
              </a:buClr>
              <a:buSzPts val="1900"/>
              <a:buChar char="⬤"/>
            </a:pPr>
            <a:r>
              <a:rPr lang="en-GB"/>
              <a:t>Các tính năng </a:t>
            </a:r>
          </a:p>
          <a:p>
            <a:pPr marL="457200" lvl="0" indent="-349250" algn="l" rtl="0">
              <a:lnSpc>
                <a:spcPct val="150000"/>
              </a:lnSpc>
              <a:spcBef>
                <a:spcPts val="0"/>
              </a:spcBef>
              <a:spcAft>
                <a:spcPts val="0"/>
              </a:spcAft>
              <a:buClr>
                <a:schemeClr val="accent4"/>
              </a:buClr>
              <a:buSzPts val="1900"/>
              <a:buChar char="⬤"/>
            </a:pPr>
            <a:r>
              <a:rPr lang="en-US" altLang="en-GB"/>
              <a:t>Giao diện phần mềm</a:t>
            </a:r>
            <a:endParaRPr lang="en-GB"/>
          </a:p>
          <a:p>
            <a:pPr marL="0" lvl="0" indent="0" algn="l" rtl="0">
              <a:lnSpc>
                <a:spcPct val="200000"/>
              </a:lnSpc>
              <a:spcBef>
                <a:spcPts val="2100"/>
              </a:spcBef>
              <a:spcAft>
                <a:spcPts val="2100"/>
              </a:spcAft>
              <a:buNone/>
            </a:pP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33780" y="70485"/>
            <a:ext cx="3421380" cy="380619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solidFill>
                  <a:schemeClr val="dk1"/>
                </a:solidFill>
              </a:rPr>
              <a:t>01</a:t>
            </a:r>
            <a:endParaRPr>
              <a:solidFill>
                <a:schemeClr val="dk1"/>
              </a:solidFill>
            </a:endParaRPr>
          </a:p>
        </p:txBody>
      </p:sp>
      <p:sp>
        <p:nvSpPr>
          <p:cNvPr id="2" name="Text Box 1"/>
          <p:cNvSpPr txBox="1"/>
          <p:nvPr/>
        </p:nvSpPr>
        <p:spPr>
          <a:xfrm>
            <a:off x="5481320" y="914400"/>
            <a:ext cx="5659755" cy="706755"/>
          </a:xfrm>
          <a:prstGeom prst="rect">
            <a:avLst/>
          </a:prstGeom>
          <a:noFill/>
        </p:spPr>
        <p:txBody>
          <a:bodyPr wrap="square" rtlCol="0">
            <a:spAutoFit/>
            <a:scene3d>
              <a:camera prst="orthographicFront"/>
              <a:lightRig rig="threePt" dir="t"/>
            </a:scene3d>
          </a:bodyPr>
          <a:lstStyle/>
          <a:p>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Giới Thiệu Về Sản Phẩm</a:t>
            </a:r>
          </a:p>
        </p:txBody>
      </p:sp>
      <p:sp>
        <p:nvSpPr>
          <p:cNvPr id="3" name="Text Box 2"/>
          <p:cNvSpPr txBox="1"/>
          <p:nvPr/>
        </p:nvSpPr>
        <p:spPr>
          <a:xfrm>
            <a:off x="5232400" y="1621155"/>
            <a:ext cx="6015355" cy="4831080"/>
          </a:xfrm>
          <a:prstGeom prst="rect">
            <a:avLst/>
          </a:prstGeom>
          <a:noFill/>
        </p:spPr>
        <p:txBody>
          <a:bodyPr wrap="square" rtlCol="0">
            <a:spAutoFit/>
          </a:bodyPr>
          <a:lstStyle/>
          <a:p>
            <a:pPr marL="457200" indent="-457200">
              <a:buFont typeface="Arial" panose="020B0604020202020204" pitchFamily="34" charset="0"/>
              <a:buChar char="•"/>
            </a:pPr>
            <a:r>
              <a:rPr lang="en-US" sz="2800"/>
              <a:t>Phần mềm này được tạo ra nhằm đem đến sự thuận tiện cho người sử dụng cũng như giúp cho các chủ quán có thể xem xét một cách tổng quát tình hình kinh doanh của quán mình.</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Phần mềm còn mang lại lợi ích kinh tế là giải pháp giúp việc quản lý trở nên đơn giản và thân thiện với mọi người.</a:t>
            </a:r>
          </a:p>
        </p:txBody>
      </p:sp>
      <p:pic>
        <p:nvPicPr>
          <p:cNvPr id="4" name="Picture 3" descr="images"/>
          <p:cNvPicPr>
            <a:picLocks noChangeAspect="1"/>
          </p:cNvPicPr>
          <p:nvPr/>
        </p:nvPicPr>
        <p:blipFill>
          <a:blip r:embed="rId3"/>
          <a:stretch>
            <a:fillRect/>
          </a:stretch>
        </p:blipFill>
        <p:spPr>
          <a:xfrm>
            <a:off x="711200" y="3101975"/>
            <a:ext cx="4209415" cy="24485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6"/>
          <p:cNvSpPr txBox="1">
            <a:spLocks noGrp="1"/>
          </p:cNvSpPr>
          <p:nvPr>
            <p:ph type="title"/>
          </p:nvPr>
        </p:nvSpPr>
        <p:spPr>
          <a:xfrm>
            <a:off x="895717" y="-429325"/>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solidFill>
                  <a:schemeClr val="dk1"/>
                </a:solidFill>
              </a:rPr>
              <a:t>02</a:t>
            </a:r>
            <a:endParaRPr>
              <a:solidFill>
                <a:schemeClr val="dk1"/>
              </a:solidFill>
            </a:endParaRPr>
          </a:p>
        </p:txBody>
      </p:sp>
      <p:sp>
        <p:nvSpPr>
          <p:cNvPr id="2" name="Text Placeholder 1"/>
          <p:cNvSpPr>
            <a:spLocks noGrp="1"/>
          </p:cNvSpPr>
          <p:nvPr>
            <p:ph type="body" idx="1"/>
          </p:nvPr>
        </p:nvSpPr>
        <p:spPr>
          <a:xfrm>
            <a:off x="5525135" y="737870"/>
            <a:ext cx="6352540" cy="1076325"/>
          </a:xfrm>
        </p:spPr>
        <p:txBody>
          <a:bodyPr>
            <a:scene3d>
              <a:camera prst="orthographicFront"/>
              <a:lightRig rig="threePt" dir="t"/>
            </a:scene3d>
          </a:bodyPr>
          <a:lstStyle/>
          <a:p>
            <a:pPr marL="107950" indent="0">
              <a:buNone/>
            </a:pPr>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Các Tính Năng</a:t>
            </a:r>
          </a:p>
        </p:txBody>
      </p:sp>
      <p:sp>
        <p:nvSpPr>
          <p:cNvPr id="3" name="Text Box 2"/>
          <p:cNvSpPr txBox="1"/>
          <p:nvPr/>
        </p:nvSpPr>
        <p:spPr>
          <a:xfrm>
            <a:off x="5329555" y="1544955"/>
            <a:ext cx="6156960" cy="4831080"/>
          </a:xfrm>
          <a:prstGeom prst="rect">
            <a:avLst/>
          </a:prstGeom>
          <a:noFill/>
        </p:spPr>
        <p:txBody>
          <a:bodyPr wrap="square" rtlCol="0">
            <a:spAutoFit/>
          </a:bodyPr>
          <a:lstStyle/>
          <a:p>
            <a:pPr marL="285750" indent="-285750">
              <a:buFont typeface="Wingdings" panose="05000000000000000000" charset="0"/>
              <a:buChar char="Ø"/>
            </a:pPr>
            <a:r>
              <a:rPr lang="en-US" sz="2800">
                <a:sym typeface="+mn-ea"/>
              </a:rPr>
              <a:t>     </a:t>
            </a:r>
            <a:r>
              <a:rPr lang="en-US" sz="2800">
                <a:latin typeface="Calibri" panose="020F0502020204030204" charset="0"/>
                <a:cs typeface="Calibri" panose="020F0502020204030204" charset="0"/>
                <a:sym typeface="+mn-ea"/>
              </a:rPr>
              <a:t>Xem danh sách sản phẩm.</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Xem chi tiết sản phẩm.</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Đăng nhập.</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Đăng ký.</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Đăng xuất.</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Xem - chỉnh sửa thông tin cá nhân.</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Xem giỏ hàng.</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Đặt hàng.</a:t>
            </a:r>
            <a:endParaRPr lang="en-US" sz="2800">
              <a:latin typeface="Calibri" panose="020F0502020204030204" charset="0"/>
              <a:cs typeface="Calibri" panose="020F0502020204030204" charset="0"/>
            </a:endParaRPr>
          </a:p>
          <a:p>
            <a:pPr marL="457200" indent="-457200">
              <a:buFont typeface="Wingdings" panose="05000000000000000000" charset="0"/>
              <a:buChar char="Ø"/>
            </a:pPr>
            <a:r>
              <a:rPr lang="en-US" sz="2800">
                <a:latin typeface="Calibri" panose="020F0502020204030204" charset="0"/>
                <a:cs typeface="Calibri" panose="020F0502020204030204" charset="0"/>
                <a:sym typeface="+mn-ea"/>
              </a:rPr>
              <a:t>Gửi phản hồi</a:t>
            </a:r>
          </a:p>
          <a:p>
            <a:pPr marL="457200" indent="-457200">
              <a:buFont typeface="Wingdings" panose="05000000000000000000" charset="0"/>
              <a:buChar char="Ø"/>
            </a:pPr>
            <a:r>
              <a:rPr lang="en-GB" altLang="en-US" sz="2800">
                <a:latin typeface="Calibri" panose="020F0502020204030204" charset="0"/>
                <a:cs typeface="Calibri" panose="020F0502020204030204" charset="0"/>
                <a:sym typeface="+mn-ea"/>
              </a:rPr>
              <a:t>    Quản lý sản phẩm, người dùng...</a:t>
            </a:r>
            <a:endParaRPr lang="en-US" sz="2800">
              <a:latin typeface="Calibri" panose="020F0502020204030204" charset="0"/>
              <a:cs typeface="Calibri" panose="020F0502020204030204" charset="0"/>
            </a:endParaRPr>
          </a:p>
          <a:p>
            <a:pPr marL="0" indent="0">
              <a:buFont typeface="Wingdings" panose="05000000000000000000" charset="0"/>
              <a:buNone/>
            </a:pPr>
            <a:endParaRPr lang="en-US" sz="2800">
              <a:latin typeface="Calibri" panose="020F0502020204030204" charset="0"/>
              <a:cs typeface="Calibri" panose="020F0502020204030204" charset="0"/>
            </a:endParaRPr>
          </a:p>
        </p:txBody>
      </p:sp>
      <p:pic>
        <p:nvPicPr>
          <p:cNvPr id="4" name="Picture 3" descr="f5413855687ce172a405be85b2ca1e85"/>
          <p:cNvPicPr>
            <a:picLocks noChangeAspect="1"/>
          </p:cNvPicPr>
          <p:nvPr/>
        </p:nvPicPr>
        <p:blipFill>
          <a:blip r:embed="rId3"/>
          <a:stretch>
            <a:fillRect/>
          </a:stretch>
        </p:blipFill>
        <p:spPr>
          <a:xfrm>
            <a:off x="895985" y="2856230"/>
            <a:ext cx="4020820" cy="32931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28"/>
          <p:cNvSpPr txBox="1">
            <a:spLocks noGrp="1"/>
          </p:cNvSpPr>
          <p:nvPr>
            <p:ph type="title"/>
          </p:nvPr>
        </p:nvSpPr>
        <p:spPr>
          <a:xfrm>
            <a:off x="930217" y="1289975"/>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solidFill>
                  <a:schemeClr val="dk1"/>
                </a:solidFill>
              </a:rPr>
              <a:t>0</a:t>
            </a:r>
            <a:r>
              <a:rPr lang="en-US" altLang="en-GB">
                <a:solidFill>
                  <a:schemeClr val="dk1"/>
                </a:solidFill>
              </a:rPr>
              <a:t>3</a:t>
            </a:r>
          </a:p>
        </p:txBody>
      </p:sp>
      <p:sp>
        <p:nvSpPr>
          <p:cNvPr id="2" name="Text Box 1"/>
          <p:cNvSpPr txBox="1"/>
          <p:nvPr/>
        </p:nvSpPr>
        <p:spPr>
          <a:xfrm>
            <a:off x="5988050" y="2030095"/>
            <a:ext cx="5132705" cy="706755"/>
          </a:xfrm>
          <a:prstGeom prst="rect">
            <a:avLst/>
          </a:prstGeom>
          <a:noFill/>
        </p:spPr>
        <p:txBody>
          <a:bodyPr wrap="square" rtlCol="0">
            <a:spAutoFit/>
            <a:scene3d>
              <a:camera prst="orthographicFront"/>
              <a:lightRig rig="threePt" dir="t"/>
            </a:scene3d>
          </a:bodyPr>
          <a:lstStyle/>
          <a:p>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Phần Mềm</a:t>
            </a:r>
          </a:p>
        </p:txBody>
      </p:sp>
      <p:pic>
        <p:nvPicPr>
          <p:cNvPr id="3" name="Picture 2"/>
          <p:cNvPicPr>
            <a:picLocks noChangeAspect="1"/>
          </p:cNvPicPr>
          <p:nvPr/>
        </p:nvPicPr>
        <p:blipFill>
          <a:blip r:embed="rId3"/>
          <a:stretch>
            <a:fillRect/>
          </a:stretch>
        </p:blipFill>
        <p:spPr>
          <a:xfrm>
            <a:off x="6182360" y="3137535"/>
            <a:ext cx="4499610" cy="1443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9"/>
          <p:cNvSpPr txBox="1"/>
          <p:nvPr/>
        </p:nvSpPr>
        <p:spPr>
          <a:xfrm>
            <a:off x="2709545" y="142240"/>
            <a:ext cx="7747000"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phần đầu trang chủ</a:t>
            </a:r>
          </a:p>
        </p:txBody>
      </p:sp>
      <p:pic>
        <p:nvPicPr>
          <p:cNvPr id="28" name="Picture 25"/>
          <p:cNvPicPr>
            <a:picLocks noChangeAspect="1"/>
          </p:cNvPicPr>
          <p:nvPr/>
        </p:nvPicPr>
        <p:blipFill>
          <a:blip r:embed="rId3"/>
          <a:stretch>
            <a:fillRect/>
          </a:stretch>
        </p:blipFill>
        <p:spPr>
          <a:xfrm>
            <a:off x="1176655" y="837565"/>
            <a:ext cx="9525000" cy="56794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9"/>
          <p:cNvSpPr txBox="1"/>
          <p:nvPr/>
        </p:nvSpPr>
        <p:spPr>
          <a:xfrm>
            <a:off x="1705610" y="207645"/>
            <a:ext cx="12412345"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Hiển Thị Sản Phẩm Và</a:t>
            </a:r>
            <a:r>
              <a:rPr lang="en-GB" alt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 Di Chuột V</a:t>
            </a:r>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ào Sản Phẩm</a:t>
            </a:r>
          </a:p>
        </p:txBody>
      </p:sp>
      <p:pic>
        <p:nvPicPr>
          <p:cNvPr id="30" name="Picture 27"/>
          <p:cNvPicPr>
            <a:picLocks noChangeAspect="1"/>
          </p:cNvPicPr>
          <p:nvPr/>
        </p:nvPicPr>
        <p:blipFill>
          <a:blip r:embed="rId3"/>
          <a:stretch>
            <a:fillRect/>
          </a:stretch>
        </p:blipFill>
        <p:spPr>
          <a:xfrm>
            <a:off x="1111885" y="882015"/>
            <a:ext cx="4909185" cy="5627370"/>
          </a:xfrm>
          <a:prstGeom prst="rect">
            <a:avLst/>
          </a:prstGeom>
          <a:noFill/>
          <a:ln>
            <a:noFill/>
          </a:ln>
        </p:spPr>
      </p:pic>
      <p:pic>
        <p:nvPicPr>
          <p:cNvPr id="31" name="Picture 28"/>
          <p:cNvPicPr>
            <a:picLocks noChangeAspect="1"/>
          </p:cNvPicPr>
          <p:nvPr/>
        </p:nvPicPr>
        <p:blipFill>
          <a:blip r:embed="rId4"/>
          <a:stretch>
            <a:fillRect/>
          </a:stretch>
        </p:blipFill>
        <p:spPr>
          <a:xfrm>
            <a:off x="6299200" y="1004570"/>
            <a:ext cx="4542155" cy="48488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5"/>
        <p:cNvGrpSpPr/>
        <p:nvPr/>
      </p:nvGrpSpPr>
      <p:grpSpPr>
        <a:xfrm>
          <a:off x="0" y="0"/>
          <a:ext cx="0" cy="0"/>
          <a:chOff x="0" y="0"/>
          <a:chExt cx="0" cy="0"/>
        </a:xfrm>
      </p:grpSpPr>
      <p:sp>
        <p:nvSpPr>
          <p:cNvPr id="536" name="Google Shape;536;p29"/>
          <p:cNvSpPr txBox="1"/>
          <p:nvPr/>
        </p:nvSpPr>
        <p:spPr>
          <a:xfrm>
            <a:off x="2587625" y="172720"/>
            <a:ext cx="7747000"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Giao diện </a:t>
            </a:r>
            <a:r>
              <a:rPr lang="en-US" sz="4000" b="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Đăng Ký và Đăng Nhập</a:t>
            </a:r>
          </a:p>
        </p:txBody>
      </p:sp>
      <p:pic>
        <p:nvPicPr>
          <p:cNvPr id="33" name="Picture 30"/>
          <p:cNvPicPr>
            <a:picLocks noChangeAspect="1"/>
          </p:cNvPicPr>
          <p:nvPr/>
        </p:nvPicPr>
        <p:blipFill>
          <a:blip r:embed="rId3"/>
          <a:stretch>
            <a:fillRect/>
          </a:stretch>
        </p:blipFill>
        <p:spPr>
          <a:xfrm>
            <a:off x="659130" y="1185545"/>
            <a:ext cx="5640070" cy="4385310"/>
          </a:xfrm>
          <a:prstGeom prst="rect">
            <a:avLst/>
          </a:prstGeom>
          <a:noFill/>
          <a:ln>
            <a:noFill/>
          </a:ln>
        </p:spPr>
      </p:pic>
      <p:pic>
        <p:nvPicPr>
          <p:cNvPr id="34" name="Picture 31"/>
          <p:cNvPicPr>
            <a:picLocks noChangeAspect="1"/>
          </p:cNvPicPr>
          <p:nvPr/>
        </p:nvPicPr>
        <p:blipFill>
          <a:blip r:embed="rId4"/>
          <a:stretch>
            <a:fillRect/>
          </a:stretch>
        </p:blipFill>
        <p:spPr>
          <a:xfrm>
            <a:off x="6000750" y="969645"/>
            <a:ext cx="5537835" cy="4897755"/>
          </a:xfrm>
          <a:prstGeom prst="rect">
            <a:avLst/>
          </a:prstGeom>
          <a:noFill/>
          <a:ln>
            <a:noFill/>
          </a:ln>
        </p:spPr>
      </p:pic>
    </p:spTree>
  </p:cSld>
  <p:clrMapOvr>
    <a:masterClrMapping/>
  </p:clrMapOvr>
</p:sld>
</file>

<file path=ppt/theme/theme1.xml><?xml version="1.0" encoding="utf-8"?>
<a:theme xmlns:a="http://schemas.openxmlformats.org/drawingml/2006/main" name="SlidesMania">
  <a:themeElements>
    <a:clrScheme name="Simple Light">
      <a:dk1>
        <a:srgbClr val="775C51"/>
      </a:dk1>
      <a:lt1>
        <a:srgbClr val="FFFFFF"/>
      </a:lt1>
      <a:dk2>
        <a:srgbClr val="434343"/>
      </a:dk2>
      <a:lt2>
        <a:srgbClr val="D4AAA4"/>
      </a:lt2>
      <a:accent1>
        <a:srgbClr val="B2B2B2"/>
      </a:accent1>
      <a:accent2>
        <a:srgbClr val="D4AAA4"/>
      </a:accent2>
      <a:accent3>
        <a:srgbClr val="AFAFAF"/>
      </a:accent3>
      <a:accent4>
        <a:srgbClr val="171717"/>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290</Words>
  <Application>Microsoft Office PowerPoint</Application>
  <PresentationFormat>Widescreen</PresentationFormat>
  <Paragraphs>39</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Calibri</vt:lpstr>
      <vt:lpstr>Barlow Condensed</vt:lpstr>
      <vt:lpstr>Griffy</vt:lpstr>
      <vt:lpstr>Abril Fatface</vt:lpstr>
      <vt:lpstr>Homemade Apple</vt:lpstr>
      <vt:lpstr>Aldrich</vt:lpstr>
      <vt:lpstr>Arial</vt:lpstr>
      <vt:lpstr>Poppins ExtraBold</vt:lpstr>
      <vt:lpstr>Wingdings</vt:lpstr>
      <vt:lpstr>Poppins</vt:lpstr>
      <vt:lpstr>SlidesMania</vt:lpstr>
      <vt:lpstr>NGÔN NGỮ PHÁT TRIỂN  ỨNG DỤNG MỚI</vt:lpstr>
      <vt:lpstr>Thành viên nhóm:  Nguyễn Văn Sĩ - 1911066559  Giáo viên hướng dẫn: Nguyễn Thanh Tùng </vt:lpstr>
      <vt:lpstr>Tóm tắt nội dung</vt:lpstr>
      <vt:lpstr>01</vt:lpstr>
      <vt:lpstr>02</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triển PM mã nguồn mở</dc:title>
  <dc:creator/>
  <cp:lastModifiedBy>Nguyễn Văn Sĩ</cp:lastModifiedBy>
  <cp:revision>3</cp:revision>
  <dcterms:created xsi:type="dcterms:W3CDTF">2023-04-06T14:54:00Z</dcterms:created>
  <dcterms:modified xsi:type="dcterms:W3CDTF">2024-04-17T08:14:31Z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C6BF8F7F61BB49CEBA9A31ACA236DE78</vt:lpwstr>
  </property>
  <property fmtid="{D5CDD505-2E9C-101B-9397-08002B2CF9AE}" pid="3" name="KSOProductBuildVer">
    <vt:lpwstr>2057-11.2.0.11516</vt:lpwstr>
  </property>
</Properties>
</file>